
<file path=[Content_Types].xml><?xml version="1.0" encoding="utf-8"?>
<Types xmlns="http://schemas.openxmlformats.org/package/2006/content-types">
  <Default Extension="fntdata" ContentType="application/x-fontdata"/>
  <Default Extension="m4a" ContentType="audio/mp4"/>
  <Default Extension="png" ContentType="image/png"/>
  <Default Extension="rels" ContentType="application/vnd.openxmlformats-package.relationships+xml"/>
  <Default Extension="wav" ContentType="audio/x-wav"/>
  <Default Extension="wma" ContentType="audio/x-ms-wma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95" r:id="rId4"/>
    <p:sldId id="296" r:id="rId5"/>
    <p:sldId id="297" r:id="rId6"/>
    <p:sldId id="298" r:id="rId7"/>
    <p:sldId id="299" r:id="rId8"/>
    <p:sldId id="300" r:id="rId9"/>
  </p:sldIdLst>
  <p:sldSz cx="9144000" cy="5143500" type="screen16x9"/>
  <p:notesSz cx="6858000" cy="9144000"/>
  <p:embeddedFontLst>
    <p:embeddedFont>
      <p:font typeface="Dosis ExtraLight" panose="020B0604020202020204" charset="0"/>
      <p:regular r:id="rId11"/>
      <p:bold r:id="rId12"/>
    </p:embeddedFont>
    <p:embeddedFont>
      <p:font typeface="Titillium Web" panose="020B0604020202020204" charset="0"/>
      <p:regular r:id="rId13"/>
      <p:bold r:id="rId14"/>
      <p:italic r:id="rId15"/>
      <p:boldItalic r:id="rId16"/>
    </p:embeddedFont>
    <p:embeddedFont>
      <p:font typeface="Titillium Web Light" panose="020B0604020202020204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F24753E-8A85-4BEE-97E2-441CDA198357}">
  <a:tblStyle styleId="{0F24753E-8A85-4BEE-97E2-441CDA19835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A787F38-7B79-44E3-ACA7-109338EB0D08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88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nzim Ahmed" userId="ee50d3ae3cf1a32e" providerId="LiveId" clId="{32EC44AF-9628-4F8E-9366-C8CB0B14FCC4}"/>
    <pc:docChg chg="custSel addSld delSld modSld sldOrd">
      <pc:chgData name="Tanzim Ahmed" userId="ee50d3ae3cf1a32e" providerId="LiveId" clId="{32EC44AF-9628-4F8E-9366-C8CB0B14FCC4}" dt="2021-05-05T06:31:40.695" v="489" actId="113"/>
      <pc:docMkLst>
        <pc:docMk/>
      </pc:docMkLst>
      <pc:sldChg chg="addSp delSp modSp mod delAnim">
        <pc:chgData name="Tanzim Ahmed" userId="ee50d3ae3cf1a32e" providerId="LiveId" clId="{32EC44AF-9628-4F8E-9366-C8CB0B14FCC4}" dt="2021-05-05T06:18:22.712" v="398" actId="478"/>
        <pc:sldMkLst>
          <pc:docMk/>
          <pc:sldMk cId="0" sldId="256"/>
        </pc:sldMkLst>
        <pc:spChg chg="add mod">
          <ac:chgData name="Tanzim Ahmed" userId="ee50d3ae3cf1a32e" providerId="LiveId" clId="{32EC44AF-9628-4F8E-9366-C8CB0B14FCC4}" dt="2021-05-05T05:45:48.924" v="133" actId="1076"/>
          <ac:spMkLst>
            <pc:docMk/>
            <pc:sldMk cId="0" sldId="256"/>
            <ac:spMk id="2" creationId="{54FFA6E6-5F59-426F-B4BF-87D06457A385}"/>
          </ac:spMkLst>
        </pc:spChg>
        <pc:spChg chg="add del mod">
          <ac:chgData name="Tanzim Ahmed" userId="ee50d3ae3cf1a32e" providerId="LiveId" clId="{32EC44AF-9628-4F8E-9366-C8CB0B14FCC4}" dt="2021-05-05T05:35:15.177" v="36"/>
          <ac:spMkLst>
            <pc:docMk/>
            <pc:sldMk cId="0" sldId="256"/>
            <ac:spMk id="3" creationId="{A4B1CF15-8E3C-452E-A347-5740F8098E4C}"/>
          </ac:spMkLst>
        </pc:spChg>
        <pc:spChg chg="add mod">
          <ac:chgData name="Tanzim Ahmed" userId="ee50d3ae3cf1a32e" providerId="LiveId" clId="{32EC44AF-9628-4F8E-9366-C8CB0B14FCC4}" dt="2021-05-05T05:45:30.007" v="131" actId="207"/>
          <ac:spMkLst>
            <pc:docMk/>
            <pc:sldMk cId="0" sldId="256"/>
            <ac:spMk id="4" creationId="{634650A1-149C-4001-B67D-E6A592CEC0B6}"/>
          </ac:spMkLst>
        </pc:spChg>
        <pc:spChg chg="add mod">
          <ac:chgData name="Tanzim Ahmed" userId="ee50d3ae3cf1a32e" providerId="LiveId" clId="{32EC44AF-9628-4F8E-9366-C8CB0B14FCC4}" dt="2021-05-05T05:45:24.877" v="130" actId="207"/>
          <ac:spMkLst>
            <pc:docMk/>
            <pc:sldMk cId="0" sldId="256"/>
            <ac:spMk id="6" creationId="{C46D927D-F84E-4492-A39E-93105F041AAC}"/>
          </ac:spMkLst>
        </pc:spChg>
        <pc:spChg chg="mod">
          <ac:chgData name="Tanzim Ahmed" userId="ee50d3ae3cf1a32e" providerId="LiveId" clId="{32EC44AF-9628-4F8E-9366-C8CB0B14FCC4}" dt="2021-05-05T05:35:02.421" v="33" actId="1076"/>
          <ac:spMkLst>
            <pc:docMk/>
            <pc:sldMk cId="0" sldId="256"/>
            <ac:spMk id="3836" creationId="{00000000-0000-0000-0000-000000000000}"/>
          </ac:spMkLst>
        </pc:spChg>
        <pc:picChg chg="del mod">
          <ac:chgData name="Tanzim Ahmed" userId="ee50d3ae3cf1a32e" providerId="LiveId" clId="{32EC44AF-9628-4F8E-9366-C8CB0B14FCC4}" dt="2021-05-05T06:18:22.712" v="398" actId="478"/>
          <ac:picMkLst>
            <pc:docMk/>
            <pc:sldMk cId="0" sldId="256"/>
            <ac:picMk id="5" creationId="{35902A6F-5CFA-4477-845D-6A409E6BF722}"/>
          </ac:picMkLst>
        </pc:picChg>
      </pc:sldChg>
      <pc:sldChg chg="addSp delSp modSp mod delAnim">
        <pc:chgData name="Tanzim Ahmed" userId="ee50d3ae3cf1a32e" providerId="LiveId" clId="{32EC44AF-9628-4F8E-9366-C8CB0B14FCC4}" dt="2021-05-05T06:18:26.966" v="399" actId="478"/>
        <pc:sldMkLst>
          <pc:docMk/>
          <pc:sldMk cId="0" sldId="257"/>
        </pc:sldMkLst>
        <pc:spChg chg="add del mod">
          <ac:chgData name="Tanzim Ahmed" userId="ee50d3ae3cf1a32e" providerId="LiveId" clId="{32EC44AF-9628-4F8E-9366-C8CB0B14FCC4}" dt="2021-05-05T05:57:33.658" v="219" actId="478"/>
          <ac:spMkLst>
            <pc:docMk/>
            <pc:sldMk cId="0" sldId="257"/>
            <ac:spMk id="3" creationId="{1C89D92F-1E82-45C8-8087-4ECF53BD3B28}"/>
          </ac:spMkLst>
        </pc:spChg>
        <pc:spChg chg="add del mod">
          <ac:chgData name="Tanzim Ahmed" userId="ee50d3ae3cf1a32e" providerId="LiveId" clId="{32EC44AF-9628-4F8E-9366-C8CB0B14FCC4}" dt="2021-05-05T05:57:30.835" v="218" actId="478"/>
          <ac:spMkLst>
            <pc:docMk/>
            <pc:sldMk cId="0" sldId="257"/>
            <ac:spMk id="5" creationId="{0580CE73-3386-4C12-A563-F02E61342CD9}"/>
          </ac:spMkLst>
        </pc:spChg>
        <pc:spChg chg="mod">
          <ac:chgData name="Tanzim Ahmed" userId="ee50d3ae3cf1a32e" providerId="LiveId" clId="{32EC44AF-9628-4F8E-9366-C8CB0B14FCC4}" dt="2021-05-05T05:56:06.295" v="140" actId="1076"/>
          <ac:spMkLst>
            <pc:docMk/>
            <pc:sldMk cId="0" sldId="257"/>
            <ac:spMk id="3841" creationId="{00000000-0000-0000-0000-000000000000}"/>
          </ac:spMkLst>
        </pc:spChg>
        <pc:spChg chg="del">
          <ac:chgData name="Tanzim Ahmed" userId="ee50d3ae3cf1a32e" providerId="LiveId" clId="{32EC44AF-9628-4F8E-9366-C8CB0B14FCC4}" dt="2021-05-05T05:57:26.005" v="216" actId="478"/>
          <ac:spMkLst>
            <pc:docMk/>
            <pc:sldMk cId="0" sldId="257"/>
            <ac:spMk id="3842" creationId="{00000000-0000-0000-0000-000000000000}"/>
          </ac:spMkLst>
        </pc:spChg>
        <pc:spChg chg="mod">
          <ac:chgData name="Tanzim Ahmed" userId="ee50d3ae3cf1a32e" providerId="LiveId" clId="{32EC44AF-9628-4F8E-9366-C8CB0B14FCC4}" dt="2021-05-05T06:02:39.975" v="348" actId="20577"/>
          <ac:spMkLst>
            <pc:docMk/>
            <pc:sldMk cId="0" sldId="257"/>
            <ac:spMk id="3843" creationId="{00000000-0000-0000-0000-000000000000}"/>
          </ac:spMkLst>
        </pc:spChg>
        <pc:spChg chg="del">
          <ac:chgData name="Tanzim Ahmed" userId="ee50d3ae3cf1a32e" providerId="LiveId" clId="{32EC44AF-9628-4F8E-9366-C8CB0B14FCC4}" dt="2021-05-05T05:57:29.091" v="217" actId="478"/>
          <ac:spMkLst>
            <pc:docMk/>
            <pc:sldMk cId="0" sldId="257"/>
            <ac:spMk id="3844" creationId="{00000000-0000-0000-0000-000000000000}"/>
          </ac:spMkLst>
        </pc:spChg>
        <pc:picChg chg="del">
          <ac:chgData name="Tanzim Ahmed" userId="ee50d3ae3cf1a32e" providerId="LiveId" clId="{32EC44AF-9628-4F8E-9366-C8CB0B14FCC4}" dt="2021-05-05T06:18:26.966" v="399" actId="478"/>
          <ac:picMkLst>
            <pc:docMk/>
            <pc:sldMk cId="0" sldId="257"/>
            <ac:picMk id="6" creationId="{DB5967FC-7E60-4EEB-BC3D-30BACFF7B03D}"/>
          </ac:picMkLst>
        </pc:picChg>
      </pc:sldChg>
      <pc:sldChg chg="del">
        <pc:chgData name="Tanzim Ahmed" userId="ee50d3ae3cf1a32e" providerId="LiveId" clId="{32EC44AF-9628-4F8E-9366-C8CB0B14FCC4}" dt="2021-05-05T05:58:16.377" v="236" actId="47"/>
        <pc:sldMkLst>
          <pc:docMk/>
          <pc:sldMk cId="0" sldId="258"/>
        </pc:sldMkLst>
      </pc:sldChg>
      <pc:sldChg chg="del">
        <pc:chgData name="Tanzim Ahmed" userId="ee50d3ae3cf1a32e" providerId="LiveId" clId="{32EC44AF-9628-4F8E-9366-C8CB0B14FCC4}" dt="2021-05-05T05:58:19.538" v="237" actId="47"/>
        <pc:sldMkLst>
          <pc:docMk/>
          <pc:sldMk cId="0" sldId="259"/>
        </pc:sldMkLst>
      </pc:sldChg>
      <pc:sldChg chg="del">
        <pc:chgData name="Tanzim Ahmed" userId="ee50d3ae3cf1a32e" providerId="LiveId" clId="{32EC44AF-9628-4F8E-9366-C8CB0B14FCC4}" dt="2021-05-05T05:58:21.084" v="238" actId="47"/>
        <pc:sldMkLst>
          <pc:docMk/>
          <pc:sldMk cId="0" sldId="260"/>
        </pc:sldMkLst>
      </pc:sldChg>
      <pc:sldChg chg="del">
        <pc:chgData name="Tanzim Ahmed" userId="ee50d3ae3cf1a32e" providerId="LiveId" clId="{32EC44AF-9628-4F8E-9366-C8CB0B14FCC4}" dt="2021-05-05T05:58:22.327" v="239" actId="47"/>
        <pc:sldMkLst>
          <pc:docMk/>
          <pc:sldMk cId="0" sldId="261"/>
        </pc:sldMkLst>
      </pc:sldChg>
      <pc:sldChg chg="del">
        <pc:chgData name="Tanzim Ahmed" userId="ee50d3ae3cf1a32e" providerId="LiveId" clId="{32EC44AF-9628-4F8E-9366-C8CB0B14FCC4}" dt="2021-05-05T05:58:23.453" v="240" actId="47"/>
        <pc:sldMkLst>
          <pc:docMk/>
          <pc:sldMk cId="0" sldId="262"/>
        </pc:sldMkLst>
      </pc:sldChg>
      <pc:sldChg chg="del">
        <pc:chgData name="Tanzim Ahmed" userId="ee50d3ae3cf1a32e" providerId="LiveId" clId="{32EC44AF-9628-4F8E-9366-C8CB0B14FCC4}" dt="2021-05-05T05:58:25.286" v="241" actId="47"/>
        <pc:sldMkLst>
          <pc:docMk/>
          <pc:sldMk cId="0" sldId="263"/>
        </pc:sldMkLst>
      </pc:sldChg>
      <pc:sldChg chg="del">
        <pc:chgData name="Tanzim Ahmed" userId="ee50d3ae3cf1a32e" providerId="LiveId" clId="{32EC44AF-9628-4F8E-9366-C8CB0B14FCC4}" dt="2021-05-05T05:58:25.958" v="242" actId="47"/>
        <pc:sldMkLst>
          <pc:docMk/>
          <pc:sldMk cId="0" sldId="264"/>
        </pc:sldMkLst>
      </pc:sldChg>
      <pc:sldChg chg="del">
        <pc:chgData name="Tanzim Ahmed" userId="ee50d3ae3cf1a32e" providerId="LiveId" clId="{32EC44AF-9628-4F8E-9366-C8CB0B14FCC4}" dt="2021-05-05T05:58:26.773" v="243" actId="47"/>
        <pc:sldMkLst>
          <pc:docMk/>
          <pc:sldMk cId="0" sldId="265"/>
        </pc:sldMkLst>
      </pc:sldChg>
      <pc:sldChg chg="del">
        <pc:chgData name="Tanzim Ahmed" userId="ee50d3ae3cf1a32e" providerId="LiveId" clId="{32EC44AF-9628-4F8E-9366-C8CB0B14FCC4}" dt="2021-05-05T05:58:27.519" v="244" actId="47"/>
        <pc:sldMkLst>
          <pc:docMk/>
          <pc:sldMk cId="0" sldId="266"/>
        </pc:sldMkLst>
      </pc:sldChg>
      <pc:sldChg chg="del">
        <pc:chgData name="Tanzim Ahmed" userId="ee50d3ae3cf1a32e" providerId="LiveId" clId="{32EC44AF-9628-4F8E-9366-C8CB0B14FCC4}" dt="2021-05-05T05:58:28.564" v="245" actId="47"/>
        <pc:sldMkLst>
          <pc:docMk/>
          <pc:sldMk cId="0" sldId="267"/>
        </pc:sldMkLst>
      </pc:sldChg>
      <pc:sldChg chg="del">
        <pc:chgData name="Tanzim Ahmed" userId="ee50d3ae3cf1a32e" providerId="LiveId" clId="{32EC44AF-9628-4F8E-9366-C8CB0B14FCC4}" dt="2021-05-05T05:58:29.338" v="246" actId="47"/>
        <pc:sldMkLst>
          <pc:docMk/>
          <pc:sldMk cId="0" sldId="268"/>
        </pc:sldMkLst>
      </pc:sldChg>
      <pc:sldChg chg="del">
        <pc:chgData name="Tanzim Ahmed" userId="ee50d3ae3cf1a32e" providerId="LiveId" clId="{32EC44AF-9628-4F8E-9366-C8CB0B14FCC4}" dt="2021-05-05T05:58:30.146" v="247" actId="47"/>
        <pc:sldMkLst>
          <pc:docMk/>
          <pc:sldMk cId="0" sldId="269"/>
        </pc:sldMkLst>
      </pc:sldChg>
      <pc:sldChg chg="del">
        <pc:chgData name="Tanzim Ahmed" userId="ee50d3ae3cf1a32e" providerId="LiveId" clId="{32EC44AF-9628-4F8E-9366-C8CB0B14FCC4}" dt="2021-05-05T05:58:31.077" v="248" actId="47"/>
        <pc:sldMkLst>
          <pc:docMk/>
          <pc:sldMk cId="0" sldId="270"/>
        </pc:sldMkLst>
      </pc:sldChg>
      <pc:sldChg chg="del">
        <pc:chgData name="Tanzim Ahmed" userId="ee50d3ae3cf1a32e" providerId="LiveId" clId="{32EC44AF-9628-4F8E-9366-C8CB0B14FCC4}" dt="2021-05-05T05:58:32.482" v="249" actId="47"/>
        <pc:sldMkLst>
          <pc:docMk/>
          <pc:sldMk cId="0" sldId="271"/>
        </pc:sldMkLst>
      </pc:sldChg>
      <pc:sldChg chg="del">
        <pc:chgData name="Tanzim Ahmed" userId="ee50d3ae3cf1a32e" providerId="LiveId" clId="{32EC44AF-9628-4F8E-9366-C8CB0B14FCC4}" dt="2021-05-05T05:58:41.792" v="272" actId="47"/>
        <pc:sldMkLst>
          <pc:docMk/>
          <pc:sldMk cId="0" sldId="272"/>
        </pc:sldMkLst>
      </pc:sldChg>
      <pc:sldChg chg="del">
        <pc:chgData name="Tanzim Ahmed" userId="ee50d3ae3cf1a32e" providerId="LiveId" clId="{32EC44AF-9628-4F8E-9366-C8CB0B14FCC4}" dt="2021-05-05T05:58:32.854" v="250" actId="47"/>
        <pc:sldMkLst>
          <pc:docMk/>
          <pc:sldMk cId="0" sldId="273"/>
        </pc:sldMkLst>
      </pc:sldChg>
      <pc:sldChg chg="del">
        <pc:chgData name="Tanzim Ahmed" userId="ee50d3ae3cf1a32e" providerId="LiveId" clId="{32EC44AF-9628-4F8E-9366-C8CB0B14FCC4}" dt="2021-05-05T05:58:41.314" v="271" actId="47"/>
        <pc:sldMkLst>
          <pc:docMk/>
          <pc:sldMk cId="0" sldId="274"/>
        </pc:sldMkLst>
      </pc:sldChg>
      <pc:sldChg chg="del">
        <pc:chgData name="Tanzim Ahmed" userId="ee50d3ae3cf1a32e" providerId="LiveId" clId="{32EC44AF-9628-4F8E-9366-C8CB0B14FCC4}" dt="2021-05-05T05:58:33.112" v="251" actId="47"/>
        <pc:sldMkLst>
          <pc:docMk/>
          <pc:sldMk cId="0" sldId="275"/>
        </pc:sldMkLst>
      </pc:sldChg>
      <pc:sldChg chg="del">
        <pc:chgData name="Tanzim Ahmed" userId="ee50d3ae3cf1a32e" providerId="LiveId" clId="{32EC44AF-9628-4F8E-9366-C8CB0B14FCC4}" dt="2021-05-05T05:58:40.852" v="270" actId="47"/>
        <pc:sldMkLst>
          <pc:docMk/>
          <pc:sldMk cId="0" sldId="276"/>
        </pc:sldMkLst>
      </pc:sldChg>
      <pc:sldChg chg="del">
        <pc:chgData name="Tanzim Ahmed" userId="ee50d3ae3cf1a32e" providerId="LiveId" clId="{32EC44AF-9628-4F8E-9366-C8CB0B14FCC4}" dt="2021-05-05T05:58:33.177" v="252" actId="47"/>
        <pc:sldMkLst>
          <pc:docMk/>
          <pc:sldMk cId="0" sldId="277"/>
        </pc:sldMkLst>
      </pc:sldChg>
      <pc:sldChg chg="del">
        <pc:chgData name="Tanzim Ahmed" userId="ee50d3ae3cf1a32e" providerId="LiveId" clId="{32EC44AF-9628-4F8E-9366-C8CB0B14FCC4}" dt="2021-05-05T05:58:40.061" v="269" actId="47"/>
        <pc:sldMkLst>
          <pc:docMk/>
          <pc:sldMk cId="0" sldId="278"/>
        </pc:sldMkLst>
      </pc:sldChg>
      <pc:sldChg chg="del">
        <pc:chgData name="Tanzim Ahmed" userId="ee50d3ae3cf1a32e" providerId="LiveId" clId="{32EC44AF-9628-4F8E-9366-C8CB0B14FCC4}" dt="2021-05-05T05:58:34.166" v="253" actId="47"/>
        <pc:sldMkLst>
          <pc:docMk/>
          <pc:sldMk cId="0" sldId="279"/>
        </pc:sldMkLst>
      </pc:sldChg>
      <pc:sldChg chg="del">
        <pc:chgData name="Tanzim Ahmed" userId="ee50d3ae3cf1a32e" providerId="LiveId" clId="{32EC44AF-9628-4F8E-9366-C8CB0B14FCC4}" dt="2021-05-05T05:58:34.413" v="254" actId="47"/>
        <pc:sldMkLst>
          <pc:docMk/>
          <pc:sldMk cId="0" sldId="280"/>
        </pc:sldMkLst>
      </pc:sldChg>
      <pc:sldChg chg="del">
        <pc:chgData name="Tanzim Ahmed" userId="ee50d3ae3cf1a32e" providerId="LiveId" clId="{32EC44AF-9628-4F8E-9366-C8CB0B14FCC4}" dt="2021-05-05T05:58:35.189" v="255" actId="47"/>
        <pc:sldMkLst>
          <pc:docMk/>
          <pc:sldMk cId="0" sldId="281"/>
        </pc:sldMkLst>
      </pc:sldChg>
      <pc:sldChg chg="del">
        <pc:chgData name="Tanzim Ahmed" userId="ee50d3ae3cf1a32e" providerId="LiveId" clId="{32EC44AF-9628-4F8E-9366-C8CB0B14FCC4}" dt="2021-05-05T05:58:35.362" v="256" actId="47"/>
        <pc:sldMkLst>
          <pc:docMk/>
          <pc:sldMk cId="0" sldId="282"/>
        </pc:sldMkLst>
      </pc:sldChg>
      <pc:sldChg chg="del">
        <pc:chgData name="Tanzim Ahmed" userId="ee50d3ae3cf1a32e" providerId="LiveId" clId="{32EC44AF-9628-4F8E-9366-C8CB0B14FCC4}" dt="2021-05-05T05:58:35.746" v="257" actId="47"/>
        <pc:sldMkLst>
          <pc:docMk/>
          <pc:sldMk cId="0" sldId="283"/>
        </pc:sldMkLst>
      </pc:sldChg>
      <pc:sldChg chg="del">
        <pc:chgData name="Tanzim Ahmed" userId="ee50d3ae3cf1a32e" providerId="LiveId" clId="{32EC44AF-9628-4F8E-9366-C8CB0B14FCC4}" dt="2021-05-05T05:58:35.973" v="258" actId="47"/>
        <pc:sldMkLst>
          <pc:docMk/>
          <pc:sldMk cId="0" sldId="284"/>
        </pc:sldMkLst>
      </pc:sldChg>
      <pc:sldChg chg="del">
        <pc:chgData name="Tanzim Ahmed" userId="ee50d3ae3cf1a32e" providerId="LiveId" clId="{32EC44AF-9628-4F8E-9366-C8CB0B14FCC4}" dt="2021-05-05T05:58:36.456" v="259" actId="47"/>
        <pc:sldMkLst>
          <pc:docMk/>
          <pc:sldMk cId="0" sldId="285"/>
        </pc:sldMkLst>
      </pc:sldChg>
      <pc:sldChg chg="del">
        <pc:chgData name="Tanzim Ahmed" userId="ee50d3ae3cf1a32e" providerId="LiveId" clId="{32EC44AF-9628-4F8E-9366-C8CB0B14FCC4}" dt="2021-05-05T05:58:36.618" v="260" actId="47"/>
        <pc:sldMkLst>
          <pc:docMk/>
          <pc:sldMk cId="0" sldId="286"/>
        </pc:sldMkLst>
      </pc:sldChg>
      <pc:sldChg chg="del">
        <pc:chgData name="Tanzim Ahmed" userId="ee50d3ae3cf1a32e" providerId="LiveId" clId="{32EC44AF-9628-4F8E-9366-C8CB0B14FCC4}" dt="2021-05-05T05:58:36.790" v="261" actId="47"/>
        <pc:sldMkLst>
          <pc:docMk/>
          <pc:sldMk cId="0" sldId="287"/>
        </pc:sldMkLst>
      </pc:sldChg>
      <pc:sldChg chg="del">
        <pc:chgData name="Tanzim Ahmed" userId="ee50d3ae3cf1a32e" providerId="LiveId" clId="{32EC44AF-9628-4F8E-9366-C8CB0B14FCC4}" dt="2021-05-05T05:58:37.300" v="262" actId="47"/>
        <pc:sldMkLst>
          <pc:docMk/>
          <pc:sldMk cId="0" sldId="288"/>
        </pc:sldMkLst>
      </pc:sldChg>
      <pc:sldChg chg="del">
        <pc:chgData name="Tanzim Ahmed" userId="ee50d3ae3cf1a32e" providerId="LiveId" clId="{32EC44AF-9628-4F8E-9366-C8CB0B14FCC4}" dt="2021-05-05T05:58:37.678" v="263" actId="47"/>
        <pc:sldMkLst>
          <pc:docMk/>
          <pc:sldMk cId="0" sldId="289"/>
        </pc:sldMkLst>
      </pc:sldChg>
      <pc:sldChg chg="del">
        <pc:chgData name="Tanzim Ahmed" userId="ee50d3ae3cf1a32e" providerId="LiveId" clId="{32EC44AF-9628-4F8E-9366-C8CB0B14FCC4}" dt="2021-05-05T05:58:38.507" v="264" actId="47"/>
        <pc:sldMkLst>
          <pc:docMk/>
          <pc:sldMk cId="0" sldId="290"/>
        </pc:sldMkLst>
      </pc:sldChg>
      <pc:sldChg chg="del">
        <pc:chgData name="Tanzim Ahmed" userId="ee50d3ae3cf1a32e" providerId="LiveId" clId="{32EC44AF-9628-4F8E-9366-C8CB0B14FCC4}" dt="2021-05-05T05:58:38.926" v="265" actId="47"/>
        <pc:sldMkLst>
          <pc:docMk/>
          <pc:sldMk cId="0" sldId="291"/>
        </pc:sldMkLst>
      </pc:sldChg>
      <pc:sldChg chg="del">
        <pc:chgData name="Tanzim Ahmed" userId="ee50d3ae3cf1a32e" providerId="LiveId" clId="{32EC44AF-9628-4F8E-9366-C8CB0B14FCC4}" dt="2021-05-05T05:58:39.284" v="266" actId="47"/>
        <pc:sldMkLst>
          <pc:docMk/>
          <pc:sldMk cId="0" sldId="292"/>
        </pc:sldMkLst>
      </pc:sldChg>
      <pc:sldChg chg="del">
        <pc:chgData name="Tanzim Ahmed" userId="ee50d3ae3cf1a32e" providerId="LiveId" clId="{32EC44AF-9628-4F8E-9366-C8CB0B14FCC4}" dt="2021-05-05T05:58:39.446" v="267" actId="47"/>
        <pc:sldMkLst>
          <pc:docMk/>
          <pc:sldMk cId="0" sldId="293"/>
        </pc:sldMkLst>
      </pc:sldChg>
      <pc:sldChg chg="del">
        <pc:chgData name="Tanzim Ahmed" userId="ee50d3ae3cf1a32e" providerId="LiveId" clId="{32EC44AF-9628-4F8E-9366-C8CB0B14FCC4}" dt="2021-05-05T05:58:39.624" v="268" actId="47"/>
        <pc:sldMkLst>
          <pc:docMk/>
          <pc:sldMk cId="0" sldId="294"/>
        </pc:sldMkLst>
      </pc:sldChg>
      <pc:sldChg chg="addSp delSp modSp new mod delAnim">
        <pc:chgData name="Tanzim Ahmed" userId="ee50d3ae3cf1a32e" providerId="LiveId" clId="{32EC44AF-9628-4F8E-9366-C8CB0B14FCC4}" dt="2021-05-05T06:18:29.651" v="400" actId="478"/>
        <pc:sldMkLst>
          <pc:docMk/>
          <pc:sldMk cId="889714415" sldId="295"/>
        </pc:sldMkLst>
        <pc:spChg chg="mod">
          <ac:chgData name="Tanzim Ahmed" userId="ee50d3ae3cf1a32e" providerId="LiveId" clId="{32EC44AF-9628-4F8E-9366-C8CB0B14FCC4}" dt="2021-05-05T05:58:54.516" v="281" actId="1076"/>
          <ac:spMkLst>
            <pc:docMk/>
            <pc:sldMk cId="889714415" sldId="295"/>
            <ac:spMk id="2" creationId="{4E0328BF-FCF3-410A-9EE3-CCDFC345816F}"/>
          </ac:spMkLst>
        </pc:spChg>
        <pc:spChg chg="mod">
          <ac:chgData name="Tanzim Ahmed" userId="ee50d3ae3cf1a32e" providerId="LiveId" clId="{32EC44AF-9628-4F8E-9366-C8CB0B14FCC4}" dt="2021-05-05T06:00:02.682" v="288" actId="1076"/>
          <ac:spMkLst>
            <pc:docMk/>
            <pc:sldMk cId="889714415" sldId="295"/>
            <ac:spMk id="3" creationId="{6A0A0104-B5C5-4037-8182-74FDBD18EFE6}"/>
          </ac:spMkLst>
        </pc:spChg>
        <pc:spChg chg="del">
          <ac:chgData name="Tanzim Ahmed" userId="ee50d3ae3cf1a32e" providerId="LiveId" clId="{32EC44AF-9628-4F8E-9366-C8CB0B14FCC4}" dt="2021-05-05T05:58:58.166" v="282" actId="478"/>
          <ac:spMkLst>
            <pc:docMk/>
            <pc:sldMk cId="889714415" sldId="295"/>
            <ac:spMk id="4" creationId="{636D765C-8DD3-43B1-94F9-4C347E228731}"/>
          </ac:spMkLst>
        </pc:spChg>
        <pc:spChg chg="add mod">
          <ac:chgData name="Tanzim Ahmed" userId="ee50d3ae3cf1a32e" providerId="LiveId" clId="{32EC44AF-9628-4F8E-9366-C8CB0B14FCC4}" dt="2021-05-05T06:00:15.988" v="302" actId="20577"/>
          <ac:spMkLst>
            <pc:docMk/>
            <pc:sldMk cId="889714415" sldId="295"/>
            <ac:spMk id="6" creationId="{BBB591DC-FE9A-4AEC-8379-7DD36879155B}"/>
          </ac:spMkLst>
        </pc:spChg>
        <pc:spChg chg="add del mod">
          <ac:chgData name="Tanzim Ahmed" userId="ee50d3ae3cf1a32e" providerId="LiveId" clId="{32EC44AF-9628-4F8E-9366-C8CB0B14FCC4}" dt="2021-05-05T06:00:43.924" v="305"/>
          <ac:spMkLst>
            <pc:docMk/>
            <pc:sldMk cId="889714415" sldId="295"/>
            <ac:spMk id="7" creationId="{C66B883E-8A54-4DB2-A23C-7902557EA75C}"/>
          </ac:spMkLst>
        </pc:spChg>
        <pc:picChg chg="del">
          <ac:chgData name="Tanzim Ahmed" userId="ee50d3ae3cf1a32e" providerId="LiveId" clId="{32EC44AF-9628-4F8E-9366-C8CB0B14FCC4}" dt="2021-05-05T06:18:29.651" v="400" actId="478"/>
          <ac:picMkLst>
            <pc:docMk/>
            <pc:sldMk cId="889714415" sldId="295"/>
            <ac:picMk id="8" creationId="{C0458374-0CD4-45B5-B211-85E22CCC9329}"/>
          </ac:picMkLst>
        </pc:picChg>
      </pc:sldChg>
      <pc:sldChg chg="new del">
        <pc:chgData name="Tanzim Ahmed" userId="ee50d3ae3cf1a32e" providerId="LiveId" clId="{32EC44AF-9628-4F8E-9366-C8CB0B14FCC4}" dt="2021-05-05T06:00:55.958" v="307" actId="47"/>
        <pc:sldMkLst>
          <pc:docMk/>
          <pc:sldMk cId="1749573391" sldId="296"/>
        </pc:sldMkLst>
      </pc:sldChg>
      <pc:sldChg chg="delSp modSp add mod delAnim">
        <pc:chgData name="Tanzim Ahmed" userId="ee50d3ae3cf1a32e" providerId="LiveId" clId="{32EC44AF-9628-4F8E-9366-C8CB0B14FCC4}" dt="2021-05-05T06:18:32.266" v="401" actId="478"/>
        <pc:sldMkLst>
          <pc:docMk/>
          <pc:sldMk cId="2816474115" sldId="296"/>
        </pc:sldMkLst>
        <pc:spChg chg="mod">
          <ac:chgData name="Tanzim Ahmed" userId="ee50d3ae3cf1a32e" providerId="LiveId" clId="{32EC44AF-9628-4F8E-9366-C8CB0B14FCC4}" dt="2021-05-05T06:01:04.079" v="312" actId="20577"/>
          <ac:spMkLst>
            <pc:docMk/>
            <pc:sldMk cId="2816474115" sldId="296"/>
            <ac:spMk id="2" creationId="{4E0328BF-FCF3-410A-9EE3-CCDFC345816F}"/>
          </ac:spMkLst>
        </pc:spChg>
        <pc:spChg chg="del">
          <ac:chgData name="Tanzim Ahmed" userId="ee50d3ae3cf1a32e" providerId="LiveId" clId="{32EC44AF-9628-4F8E-9366-C8CB0B14FCC4}" dt="2021-05-05T06:01:10.739" v="314" actId="478"/>
          <ac:spMkLst>
            <pc:docMk/>
            <pc:sldMk cId="2816474115" sldId="296"/>
            <ac:spMk id="3" creationId="{6A0A0104-B5C5-4037-8182-74FDBD18EFE6}"/>
          </ac:spMkLst>
        </pc:spChg>
        <pc:spChg chg="del">
          <ac:chgData name="Tanzim Ahmed" userId="ee50d3ae3cf1a32e" providerId="LiveId" clId="{32EC44AF-9628-4F8E-9366-C8CB0B14FCC4}" dt="2021-05-05T06:01:08.393" v="313" actId="478"/>
          <ac:spMkLst>
            <pc:docMk/>
            <pc:sldMk cId="2816474115" sldId="296"/>
            <ac:spMk id="6" creationId="{BBB591DC-FE9A-4AEC-8379-7DD36879155B}"/>
          </ac:spMkLst>
        </pc:spChg>
        <pc:picChg chg="del">
          <ac:chgData name="Tanzim Ahmed" userId="ee50d3ae3cf1a32e" providerId="LiveId" clId="{32EC44AF-9628-4F8E-9366-C8CB0B14FCC4}" dt="2021-05-05T06:18:32.266" v="401" actId="478"/>
          <ac:picMkLst>
            <pc:docMk/>
            <pc:sldMk cId="2816474115" sldId="296"/>
            <ac:picMk id="4" creationId="{6D3680C6-D49A-4C02-88C2-43583C868A23}"/>
          </ac:picMkLst>
        </pc:picChg>
      </pc:sldChg>
      <pc:sldChg chg="delSp modSp add mod ord delAnim">
        <pc:chgData name="Tanzim Ahmed" userId="ee50d3ae3cf1a32e" providerId="LiveId" clId="{32EC44AF-9628-4F8E-9366-C8CB0B14FCC4}" dt="2021-05-05T06:18:34.922" v="402" actId="478"/>
        <pc:sldMkLst>
          <pc:docMk/>
          <pc:sldMk cId="4254924844" sldId="297"/>
        </pc:sldMkLst>
        <pc:spChg chg="mod">
          <ac:chgData name="Tanzim Ahmed" userId="ee50d3ae3cf1a32e" providerId="LiveId" clId="{32EC44AF-9628-4F8E-9366-C8CB0B14FCC4}" dt="2021-05-05T06:01:55.789" v="335" actId="20577"/>
          <ac:spMkLst>
            <pc:docMk/>
            <pc:sldMk cId="4254924844" sldId="297"/>
            <ac:spMk id="2" creationId="{4E0328BF-FCF3-410A-9EE3-CCDFC345816F}"/>
          </ac:spMkLst>
        </pc:spChg>
        <pc:spChg chg="mod">
          <ac:chgData name="Tanzim Ahmed" userId="ee50d3ae3cf1a32e" providerId="LiveId" clId="{32EC44AF-9628-4F8E-9366-C8CB0B14FCC4}" dt="2021-05-05T06:02:11.585" v="337"/>
          <ac:spMkLst>
            <pc:docMk/>
            <pc:sldMk cId="4254924844" sldId="297"/>
            <ac:spMk id="6" creationId="{BBB591DC-FE9A-4AEC-8379-7DD36879155B}"/>
          </ac:spMkLst>
        </pc:spChg>
        <pc:picChg chg="del">
          <ac:chgData name="Tanzim Ahmed" userId="ee50d3ae3cf1a32e" providerId="LiveId" clId="{32EC44AF-9628-4F8E-9366-C8CB0B14FCC4}" dt="2021-05-05T06:18:34.922" v="402" actId="478"/>
          <ac:picMkLst>
            <pc:docMk/>
            <pc:sldMk cId="4254924844" sldId="297"/>
            <ac:picMk id="4" creationId="{A1658D04-3115-4996-B86F-E2CAC565EFA7}"/>
          </ac:picMkLst>
        </pc:picChg>
      </pc:sldChg>
      <pc:sldChg chg="delSp modSp add mod delAnim">
        <pc:chgData name="Tanzim Ahmed" userId="ee50d3ae3cf1a32e" providerId="LiveId" clId="{32EC44AF-9628-4F8E-9366-C8CB0B14FCC4}" dt="2021-05-05T06:18:38.682" v="403" actId="478"/>
        <pc:sldMkLst>
          <pc:docMk/>
          <pc:sldMk cId="2508984533" sldId="298"/>
        </pc:sldMkLst>
        <pc:spChg chg="mod">
          <ac:chgData name="Tanzim Ahmed" userId="ee50d3ae3cf1a32e" providerId="LiveId" clId="{32EC44AF-9628-4F8E-9366-C8CB0B14FCC4}" dt="2021-05-05T06:03:46.771" v="364" actId="20577"/>
          <ac:spMkLst>
            <pc:docMk/>
            <pc:sldMk cId="2508984533" sldId="298"/>
            <ac:spMk id="2" creationId="{4E0328BF-FCF3-410A-9EE3-CCDFC345816F}"/>
          </ac:spMkLst>
        </pc:spChg>
        <pc:spChg chg="mod">
          <ac:chgData name="Tanzim Ahmed" userId="ee50d3ae3cf1a32e" providerId="LiveId" clId="{32EC44AF-9628-4F8E-9366-C8CB0B14FCC4}" dt="2021-05-05T06:03:54.722" v="366" actId="1076"/>
          <ac:spMkLst>
            <pc:docMk/>
            <pc:sldMk cId="2508984533" sldId="298"/>
            <ac:spMk id="3" creationId="{6A0A0104-B5C5-4037-8182-74FDBD18EFE6}"/>
          </ac:spMkLst>
        </pc:spChg>
        <pc:spChg chg="del">
          <ac:chgData name="Tanzim Ahmed" userId="ee50d3ae3cf1a32e" providerId="LiveId" clId="{32EC44AF-9628-4F8E-9366-C8CB0B14FCC4}" dt="2021-05-05T06:03:50.792" v="365" actId="478"/>
          <ac:spMkLst>
            <pc:docMk/>
            <pc:sldMk cId="2508984533" sldId="298"/>
            <ac:spMk id="6" creationId="{BBB591DC-FE9A-4AEC-8379-7DD36879155B}"/>
          </ac:spMkLst>
        </pc:spChg>
        <pc:picChg chg="del">
          <ac:chgData name="Tanzim Ahmed" userId="ee50d3ae3cf1a32e" providerId="LiveId" clId="{32EC44AF-9628-4F8E-9366-C8CB0B14FCC4}" dt="2021-05-05T06:18:38.682" v="403" actId="478"/>
          <ac:picMkLst>
            <pc:docMk/>
            <pc:sldMk cId="2508984533" sldId="298"/>
            <ac:picMk id="4" creationId="{23ED0066-8D63-402D-B453-E7189F3DCA21}"/>
          </ac:picMkLst>
        </pc:picChg>
      </pc:sldChg>
      <pc:sldChg chg="delSp modSp new mod delAnim">
        <pc:chgData name="Tanzim Ahmed" userId="ee50d3ae3cf1a32e" providerId="LiveId" clId="{32EC44AF-9628-4F8E-9366-C8CB0B14FCC4}" dt="2021-05-05T06:26:19.382" v="439" actId="1076"/>
        <pc:sldMkLst>
          <pc:docMk/>
          <pc:sldMk cId="481732813" sldId="299"/>
        </pc:sldMkLst>
        <pc:spChg chg="mod">
          <ac:chgData name="Tanzim Ahmed" userId="ee50d3ae3cf1a32e" providerId="LiveId" clId="{32EC44AF-9628-4F8E-9366-C8CB0B14FCC4}" dt="2021-05-05T06:26:19.382" v="439" actId="1076"/>
          <ac:spMkLst>
            <pc:docMk/>
            <pc:sldMk cId="481732813" sldId="299"/>
            <ac:spMk id="2" creationId="{21F56BD4-42A7-4A5A-9C43-7316DFB55BA3}"/>
          </ac:spMkLst>
        </pc:spChg>
        <pc:spChg chg="mod">
          <ac:chgData name="Tanzim Ahmed" userId="ee50d3ae3cf1a32e" providerId="LiveId" clId="{32EC44AF-9628-4F8E-9366-C8CB0B14FCC4}" dt="2021-05-05T06:04:30.872" v="394" actId="14100"/>
          <ac:spMkLst>
            <pc:docMk/>
            <pc:sldMk cId="481732813" sldId="299"/>
            <ac:spMk id="3" creationId="{058F53BE-62BF-4C94-80BD-128C4255FB46}"/>
          </ac:spMkLst>
        </pc:spChg>
        <pc:spChg chg="del">
          <ac:chgData name="Tanzim Ahmed" userId="ee50d3ae3cf1a32e" providerId="LiveId" clId="{32EC44AF-9628-4F8E-9366-C8CB0B14FCC4}" dt="2021-05-05T06:04:27.039" v="393" actId="478"/>
          <ac:spMkLst>
            <pc:docMk/>
            <pc:sldMk cId="481732813" sldId="299"/>
            <ac:spMk id="4" creationId="{1D1449E6-3688-4C03-82B0-32A015215487}"/>
          </ac:spMkLst>
        </pc:spChg>
        <pc:picChg chg="del">
          <ac:chgData name="Tanzim Ahmed" userId="ee50d3ae3cf1a32e" providerId="LiveId" clId="{32EC44AF-9628-4F8E-9366-C8CB0B14FCC4}" dt="2021-05-05T06:18:12.470" v="396" actId="478"/>
          <ac:picMkLst>
            <pc:docMk/>
            <pc:sldMk cId="481732813" sldId="299"/>
            <ac:picMk id="6" creationId="{885CA269-A466-4B3B-82EE-EC2F26EDD431}"/>
          </ac:picMkLst>
        </pc:picChg>
      </pc:sldChg>
      <pc:sldChg chg="delSp modSp new mod delAnim">
        <pc:chgData name="Tanzim Ahmed" userId="ee50d3ae3cf1a32e" providerId="LiveId" clId="{32EC44AF-9628-4F8E-9366-C8CB0B14FCC4}" dt="2021-05-05T06:26:13.301" v="438" actId="1076"/>
        <pc:sldMkLst>
          <pc:docMk/>
          <pc:sldMk cId="3424884718" sldId="300"/>
        </pc:sldMkLst>
        <pc:spChg chg="mod">
          <ac:chgData name="Tanzim Ahmed" userId="ee50d3ae3cf1a32e" providerId="LiveId" clId="{32EC44AF-9628-4F8E-9366-C8CB0B14FCC4}" dt="2021-05-05T06:26:13.301" v="438" actId="1076"/>
          <ac:spMkLst>
            <pc:docMk/>
            <pc:sldMk cId="3424884718" sldId="300"/>
            <ac:spMk id="2" creationId="{F1057B88-C655-4DCC-B219-9B075AB3F538}"/>
          </ac:spMkLst>
        </pc:spChg>
        <pc:spChg chg="mod">
          <ac:chgData name="Tanzim Ahmed" userId="ee50d3ae3cf1a32e" providerId="LiveId" clId="{32EC44AF-9628-4F8E-9366-C8CB0B14FCC4}" dt="2021-05-05T06:04:22.475" v="392" actId="14100"/>
          <ac:spMkLst>
            <pc:docMk/>
            <pc:sldMk cId="3424884718" sldId="300"/>
            <ac:spMk id="3" creationId="{7F933D4E-DF3A-4DBB-A790-5EEB478BE09E}"/>
          </ac:spMkLst>
        </pc:spChg>
        <pc:spChg chg="del">
          <ac:chgData name="Tanzim Ahmed" userId="ee50d3ae3cf1a32e" providerId="LiveId" clId="{32EC44AF-9628-4F8E-9366-C8CB0B14FCC4}" dt="2021-05-05T06:04:17.150" v="391" actId="478"/>
          <ac:spMkLst>
            <pc:docMk/>
            <pc:sldMk cId="3424884718" sldId="300"/>
            <ac:spMk id="4" creationId="{1A811E6A-171B-4590-AEB3-BB20121585C1}"/>
          </ac:spMkLst>
        </pc:spChg>
        <pc:picChg chg="del">
          <ac:chgData name="Tanzim Ahmed" userId="ee50d3ae3cf1a32e" providerId="LiveId" clId="{32EC44AF-9628-4F8E-9366-C8CB0B14FCC4}" dt="2021-05-05T06:18:15.594" v="397" actId="478"/>
          <ac:picMkLst>
            <pc:docMk/>
            <pc:sldMk cId="3424884718" sldId="300"/>
            <ac:picMk id="6" creationId="{B86FCE6C-15A4-45AA-B583-5B705199D53F}"/>
          </ac:picMkLst>
        </pc:picChg>
      </pc:sldChg>
      <pc:sldChg chg="addSp delSp modSp new mod ord">
        <pc:chgData name="Tanzim Ahmed" userId="ee50d3ae3cf1a32e" providerId="LiveId" clId="{32EC44AF-9628-4F8E-9366-C8CB0B14FCC4}" dt="2021-05-05T06:31:40.695" v="489" actId="113"/>
        <pc:sldMkLst>
          <pc:docMk/>
          <pc:sldMk cId="677982125" sldId="301"/>
        </pc:sldMkLst>
        <pc:spChg chg="del">
          <ac:chgData name="Tanzim Ahmed" userId="ee50d3ae3cf1a32e" providerId="LiveId" clId="{32EC44AF-9628-4F8E-9366-C8CB0B14FCC4}" dt="2021-05-05T06:23:12.099" v="409" actId="478"/>
          <ac:spMkLst>
            <pc:docMk/>
            <pc:sldMk cId="677982125" sldId="301"/>
            <ac:spMk id="2" creationId="{7352BC30-C573-44F3-B4F0-8A0CB28E8AB2}"/>
          </ac:spMkLst>
        </pc:spChg>
        <pc:spChg chg="del">
          <ac:chgData name="Tanzim Ahmed" userId="ee50d3ae3cf1a32e" providerId="LiveId" clId="{32EC44AF-9628-4F8E-9366-C8CB0B14FCC4}" dt="2021-05-05T06:23:17.522" v="411" actId="478"/>
          <ac:spMkLst>
            <pc:docMk/>
            <pc:sldMk cId="677982125" sldId="301"/>
            <ac:spMk id="3" creationId="{26A5B98D-D05C-449F-848E-52415D3ABF06}"/>
          </ac:spMkLst>
        </pc:spChg>
        <pc:spChg chg="del">
          <ac:chgData name="Tanzim Ahmed" userId="ee50d3ae3cf1a32e" providerId="LiveId" clId="{32EC44AF-9628-4F8E-9366-C8CB0B14FCC4}" dt="2021-05-05T06:23:16.268" v="410" actId="478"/>
          <ac:spMkLst>
            <pc:docMk/>
            <pc:sldMk cId="677982125" sldId="301"/>
            <ac:spMk id="4" creationId="{0C51D24A-FAC4-4E2D-9BF2-35E3E5276C14}"/>
          </ac:spMkLst>
        </pc:spChg>
        <pc:spChg chg="add mod">
          <ac:chgData name="Tanzim Ahmed" userId="ee50d3ae3cf1a32e" providerId="LiveId" clId="{32EC44AF-9628-4F8E-9366-C8CB0B14FCC4}" dt="2021-05-05T06:31:40.695" v="489" actId="113"/>
          <ac:spMkLst>
            <pc:docMk/>
            <pc:sldMk cId="677982125" sldId="301"/>
            <ac:spMk id="8" creationId="{DAF89291-8961-4B6D-9BF6-FEC2DE3D0C3F}"/>
          </ac:spMkLst>
        </pc:spChg>
        <pc:picChg chg="add mod">
          <ac:chgData name="Tanzim Ahmed" userId="ee50d3ae3cf1a32e" providerId="LiveId" clId="{32EC44AF-9628-4F8E-9366-C8CB0B14FCC4}" dt="2021-05-05T06:23:29.607" v="412"/>
          <ac:picMkLst>
            <pc:docMk/>
            <pc:sldMk cId="677982125" sldId="301"/>
            <ac:picMk id="7" creationId="{668296E1-2838-4668-8C3E-943F2D6EB98F}"/>
          </ac:picMkLst>
        </pc:picChg>
      </pc:sldChg>
      <pc:sldChg chg="addSp delSp modSp new mod ord">
        <pc:chgData name="Tanzim Ahmed" userId="ee50d3ae3cf1a32e" providerId="LiveId" clId="{32EC44AF-9628-4F8E-9366-C8CB0B14FCC4}" dt="2021-05-05T06:31:31.360" v="486" actId="403"/>
        <pc:sldMkLst>
          <pc:docMk/>
          <pc:sldMk cId="1524015025" sldId="302"/>
        </pc:sldMkLst>
        <pc:spChg chg="del">
          <ac:chgData name="Tanzim Ahmed" userId="ee50d3ae3cf1a32e" providerId="LiveId" clId="{32EC44AF-9628-4F8E-9366-C8CB0B14FCC4}" dt="2021-05-05T06:23:41.324" v="414" actId="478"/>
          <ac:spMkLst>
            <pc:docMk/>
            <pc:sldMk cId="1524015025" sldId="302"/>
            <ac:spMk id="2" creationId="{C02B312C-63E1-4805-A736-342D7E91DCB4}"/>
          </ac:spMkLst>
        </pc:spChg>
        <pc:spChg chg="del">
          <ac:chgData name="Tanzim Ahmed" userId="ee50d3ae3cf1a32e" providerId="LiveId" clId="{32EC44AF-9628-4F8E-9366-C8CB0B14FCC4}" dt="2021-05-05T06:23:43.309" v="415" actId="478"/>
          <ac:spMkLst>
            <pc:docMk/>
            <pc:sldMk cId="1524015025" sldId="302"/>
            <ac:spMk id="3" creationId="{3A1D4B96-0C3E-4CFA-A31A-C3C2BAF1C0F2}"/>
          </ac:spMkLst>
        </pc:spChg>
        <pc:spChg chg="del">
          <ac:chgData name="Tanzim Ahmed" userId="ee50d3ae3cf1a32e" providerId="LiveId" clId="{32EC44AF-9628-4F8E-9366-C8CB0B14FCC4}" dt="2021-05-05T06:23:44.760" v="416" actId="478"/>
          <ac:spMkLst>
            <pc:docMk/>
            <pc:sldMk cId="1524015025" sldId="302"/>
            <ac:spMk id="4" creationId="{99B70269-DF82-4FE2-BB8D-FA030762F096}"/>
          </ac:spMkLst>
        </pc:spChg>
        <pc:spChg chg="add mod">
          <ac:chgData name="Tanzim Ahmed" userId="ee50d3ae3cf1a32e" providerId="LiveId" clId="{32EC44AF-9628-4F8E-9366-C8CB0B14FCC4}" dt="2021-05-05T06:31:31.360" v="486" actId="403"/>
          <ac:spMkLst>
            <pc:docMk/>
            <pc:sldMk cId="1524015025" sldId="302"/>
            <ac:spMk id="8" creationId="{BCD4F9A1-3533-46C7-8DCE-B78E1FDC9697}"/>
          </ac:spMkLst>
        </pc:spChg>
        <pc:picChg chg="add mod">
          <ac:chgData name="Tanzim Ahmed" userId="ee50d3ae3cf1a32e" providerId="LiveId" clId="{32EC44AF-9628-4F8E-9366-C8CB0B14FCC4}" dt="2021-05-05T06:24:57.527" v="433" actId="1076"/>
          <ac:picMkLst>
            <pc:docMk/>
            <pc:sldMk cId="1524015025" sldId="302"/>
            <ac:picMk id="7" creationId="{F929C604-C5BD-4F3B-A2C2-B2E0BDCA4537}"/>
          </ac:picMkLst>
        </pc:picChg>
      </pc:sldChg>
      <pc:sldChg chg="delSp modSp new mod ord">
        <pc:chgData name="Tanzim Ahmed" userId="ee50d3ae3cf1a32e" providerId="LiveId" clId="{32EC44AF-9628-4F8E-9366-C8CB0B14FCC4}" dt="2021-05-05T06:31:18.699" v="483" actId="14100"/>
        <pc:sldMkLst>
          <pc:docMk/>
          <pc:sldMk cId="2634670598" sldId="303"/>
        </pc:sldMkLst>
        <pc:spChg chg="mod">
          <ac:chgData name="Tanzim Ahmed" userId="ee50d3ae3cf1a32e" providerId="LiveId" clId="{32EC44AF-9628-4F8E-9366-C8CB0B14FCC4}" dt="2021-05-05T06:31:18.699" v="483" actId="14100"/>
          <ac:spMkLst>
            <pc:docMk/>
            <pc:sldMk cId="2634670598" sldId="303"/>
            <ac:spMk id="2" creationId="{1FAC69C8-8F35-4FA8-A546-30BDA6CB43FC}"/>
          </ac:spMkLst>
        </pc:spChg>
        <pc:spChg chg="del">
          <ac:chgData name="Tanzim Ahmed" userId="ee50d3ae3cf1a32e" providerId="LiveId" clId="{32EC44AF-9628-4F8E-9366-C8CB0B14FCC4}" dt="2021-05-05T06:30:34.353" v="473" actId="478"/>
          <ac:spMkLst>
            <pc:docMk/>
            <pc:sldMk cId="2634670598" sldId="303"/>
            <ac:spMk id="3" creationId="{D9F56317-85CE-483A-8000-7C839534D680}"/>
          </ac:spMkLst>
        </pc:spChg>
        <pc:spChg chg="del">
          <ac:chgData name="Tanzim Ahmed" userId="ee50d3ae3cf1a32e" providerId="LiveId" clId="{32EC44AF-9628-4F8E-9366-C8CB0B14FCC4}" dt="2021-05-05T06:30:37.500" v="474" actId="478"/>
          <ac:spMkLst>
            <pc:docMk/>
            <pc:sldMk cId="2634670598" sldId="303"/>
            <ac:spMk id="4" creationId="{D35C3FF8-D6F3-4904-BBEC-613FF6260886}"/>
          </ac:spMkLst>
        </pc:spChg>
      </pc:sldChg>
      <pc:sldMasterChg chg="delSldLayout">
        <pc:chgData name="Tanzim Ahmed" userId="ee50d3ae3cf1a32e" providerId="LiveId" clId="{32EC44AF-9628-4F8E-9366-C8CB0B14FCC4}" dt="2021-05-05T05:58:41.792" v="272" actId="47"/>
        <pc:sldMasterMkLst>
          <pc:docMk/>
          <pc:sldMasterMk cId="0" sldId="2147483659"/>
        </pc:sldMasterMkLst>
        <pc:sldLayoutChg chg="del">
          <pc:chgData name="Tanzim Ahmed" userId="ee50d3ae3cf1a32e" providerId="LiveId" clId="{32EC44AF-9628-4F8E-9366-C8CB0B14FCC4}" dt="2021-05-05T05:58:35.189" v="255" actId="47"/>
          <pc:sldLayoutMkLst>
            <pc:docMk/>
            <pc:sldMasterMk cId="0" sldId="2147483659"/>
            <pc:sldLayoutMk cId="0" sldId="2147483649"/>
          </pc:sldLayoutMkLst>
        </pc:sldLayoutChg>
        <pc:sldLayoutChg chg="del">
          <pc:chgData name="Tanzim Ahmed" userId="ee50d3ae3cf1a32e" providerId="LiveId" clId="{32EC44AF-9628-4F8E-9366-C8CB0B14FCC4}" dt="2021-05-05T05:58:21.084" v="238" actId="47"/>
          <pc:sldLayoutMkLst>
            <pc:docMk/>
            <pc:sldMasterMk cId="0" sldId="2147483659"/>
            <pc:sldLayoutMk cId="0" sldId="2147483650"/>
          </pc:sldLayoutMkLst>
        </pc:sldLayoutChg>
        <pc:sldLayoutChg chg="del">
          <pc:chgData name="Tanzim Ahmed" userId="ee50d3ae3cf1a32e" providerId="LiveId" clId="{32EC44AF-9628-4F8E-9366-C8CB0B14FCC4}" dt="2021-05-05T05:58:34.413" v="254" actId="47"/>
          <pc:sldLayoutMkLst>
            <pc:docMk/>
            <pc:sldMasterMk cId="0" sldId="2147483659"/>
            <pc:sldLayoutMk cId="0" sldId="2147483651"/>
          </pc:sldLayoutMkLst>
        </pc:sldLayoutChg>
        <pc:sldLayoutChg chg="del">
          <pc:chgData name="Tanzim Ahmed" userId="ee50d3ae3cf1a32e" providerId="LiveId" clId="{32EC44AF-9628-4F8E-9366-C8CB0B14FCC4}" dt="2021-05-05T05:58:32.854" v="250" actId="47"/>
          <pc:sldLayoutMkLst>
            <pc:docMk/>
            <pc:sldMasterMk cId="0" sldId="2147483659"/>
            <pc:sldLayoutMk cId="0" sldId="2147483653"/>
          </pc:sldLayoutMkLst>
        </pc:sldLayoutChg>
        <pc:sldLayoutChg chg="del">
          <pc:chgData name="Tanzim Ahmed" userId="ee50d3ae3cf1a32e" providerId="LiveId" clId="{32EC44AF-9628-4F8E-9366-C8CB0B14FCC4}" dt="2021-05-05T05:58:41.792" v="272" actId="47"/>
          <pc:sldLayoutMkLst>
            <pc:docMk/>
            <pc:sldMasterMk cId="0" sldId="2147483659"/>
            <pc:sldLayoutMk cId="0" sldId="2147483654"/>
          </pc:sldLayoutMkLst>
        </pc:sldLayoutChg>
        <pc:sldLayoutChg chg="del">
          <pc:chgData name="Tanzim Ahmed" userId="ee50d3ae3cf1a32e" providerId="LiveId" clId="{32EC44AF-9628-4F8E-9366-C8CB0B14FCC4}" dt="2021-05-05T05:58:41.314" v="271" actId="47"/>
          <pc:sldLayoutMkLst>
            <pc:docMk/>
            <pc:sldMasterMk cId="0" sldId="2147483659"/>
            <pc:sldLayoutMk cId="0" sldId="2147483655"/>
          </pc:sldLayoutMkLst>
        </pc:sldLayoutChg>
        <pc:sldLayoutChg chg="del">
          <pc:chgData name="Tanzim Ahmed" userId="ee50d3ae3cf1a32e" providerId="LiveId" clId="{32EC44AF-9628-4F8E-9366-C8CB0B14FCC4}" dt="2021-05-05T05:58:40.852" v="270" actId="47"/>
          <pc:sldLayoutMkLst>
            <pc:docMk/>
            <pc:sldMasterMk cId="0" sldId="2147483659"/>
            <pc:sldLayoutMk cId="0" sldId="2147483656"/>
          </pc:sldLayoutMkLst>
        </pc:sldLayoutChg>
        <pc:sldLayoutChg chg="del">
          <pc:chgData name="Tanzim Ahmed" userId="ee50d3ae3cf1a32e" providerId="LiveId" clId="{32EC44AF-9628-4F8E-9366-C8CB0B14FCC4}" dt="2021-05-05T05:58:40.061" v="269" actId="47"/>
          <pc:sldLayoutMkLst>
            <pc:docMk/>
            <pc:sldMasterMk cId="0" sldId="2147483659"/>
            <pc:sldLayoutMk cId="0" sldId="2147483657"/>
          </pc:sldLayoutMkLst>
        </pc:sldLayoutChg>
        <pc:sldLayoutChg chg="del">
          <pc:chgData name="Tanzim Ahmed" userId="ee50d3ae3cf1a32e" providerId="LiveId" clId="{32EC44AF-9628-4F8E-9366-C8CB0B14FCC4}" dt="2021-05-05T05:58:39.624" v="268" actId="47"/>
          <pc:sldLayoutMkLst>
            <pc:docMk/>
            <pc:sldMasterMk cId="0" sldId="2147483659"/>
            <pc:sldLayoutMk cId="0" sldId="2147483658"/>
          </pc:sldLayoutMkLst>
        </pc:sldLayoutChg>
      </pc:sldMasterChg>
    </pc:docChg>
  </pc:docChgLst>
</pc:chgInfo>
</file>

<file path=ppt/media/image1.png>
</file>

<file path=ppt/media/image2.png>
</file>

<file path=ppt/media/image3.png>
</file>

<file path=ppt/media/media1.wma>
</file>

<file path=ppt/media/media2.wma>
</file>

<file path=ppt/media/media3.wma>
</file>

<file path=ppt/media/media4.m4a>
</file>

<file path=ppt/media/media5.m4a>
</file>

<file path=ppt/media/media6.wav>
</file>

<file path=ppt/media/media7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635981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3" name="Google Shape;3833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4" name="Google Shape;3834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840997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8" name="Google Shape;383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9" name="Google Shape;383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4268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 rot="10800000">
            <a:off x="8705367" y="28698"/>
            <a:ext cx="410132" cy="5086302"/>
            <a:chOff x="836200" y="238125"/>
            <a:chExt cx="422425" cy="5238750"/>
          </a:xfrm>
        </p:grpSpPr>
        <p:sp>
          <p:nvSpPr>
            <p:cNvPr id="12" name="Google Shape;12;p2"/>
            <p:cNvSpPr/>
            <p:nvPr/>
          </p:nvSpPr>
          <p:spPr>
            <a:xfrm>
              <a:off x="83620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8362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83620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362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3620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362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3620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362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83620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8362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83620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83620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8362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83620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83620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83620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8362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8362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83620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83620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83620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83620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83620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8362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83620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83620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83620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83620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8362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8362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83620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8362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83620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8362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83620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9867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98670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98670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98670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9867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98670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98670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98670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98670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98670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9867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98670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98670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98670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9867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98670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98670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98670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9867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9867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9867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98670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98670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1137200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1137200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113720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1137200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1137200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1137200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1137200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1137200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1137200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1137200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1137200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1137200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1137200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113720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1137200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1137200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1137200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113720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1137200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1137200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113720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1137200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" name="Google Shape;92;p2"/>
          <p:cNvGrpSpPr/>
          <p:nvPr/>
        </p:nvGrpSpPr>
        <p:grpSpPr>
          <a:xfrm rot="10800000">
            <a:off x="6659535" y="28698"/>
            <a:ext cx="2309844" cy="5086302"/>
            <a:chOff x="986700" y="238125"/>
            <a:chExt cx="2379075" cy="5238750"/>
          </a:xfrm>
        </p:grpSpPr>
        <p:sp>
          <p:nvSpPr>
            <p:cNvPr id="93" name="Google Shape;93;p2"/>
            <p:cNvSpPr/>
            <p:nvPr/>
          </p:nvSpPr>
          <p:spPr>
            <a:xfrm>
              <a:off x="98670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9867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9867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98670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9867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9867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9867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98670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98670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98670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98670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9867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113720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1137200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1137200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113720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1137200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1137200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113720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113720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1137200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1137200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1137200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113720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1137200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12877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12877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12877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12877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12877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12877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12877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12877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12877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12877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12877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12877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12877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12877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12877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12877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12877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12877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12877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12877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14382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14382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14382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14382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14382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14382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14382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14382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14382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14382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14382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4382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4382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14382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14382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14382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14382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14382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14382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14382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14382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14382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14382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14382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14382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14382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14382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14382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14382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14382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14382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15887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15887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15887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15887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15887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15887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15887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15887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15887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15887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15887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15887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15887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15887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15887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15887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15887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15887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15887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17392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17392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17392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17392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17392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17392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17392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17392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17392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17392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17392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188975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1889750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1889750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188975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188975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20402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20402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20402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2190775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234130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26423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26423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324435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" name="Google Shape;212;p2"/>
          <p:cNvGrpSpPr/>
          <p:nvPr/>
        </p:nvGrpSpPr>
        <p:grpSpPr>
          <a:xfrm rot="10800000">
            <a:off x="6367294" y="28698"/>
            <a:ext cx="2017554" cy="5086302"/>
            <a:chOff x="1588750" y="238125"/>
            <a:chExt cx="2078025" cy="5238750"/>
          </a:xfrm>
        </p:grpSpPr>
        <p:sp>
          <p:nvSpPr>
            <p:cNvPr id="213" name="Google Shape;213;p2"/>
            <p:cNvSpPr/>
            <p:nvPr/>
          </p:nvSpPr>
          <p:spPr>
            <a:xfrm>
              <a:off x="15887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15887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15887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15887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15887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15887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17392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17392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17392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17392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17392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17392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17392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1889750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1889750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1889750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1889750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188975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1889750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1889750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1889750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1889750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188975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1889750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1889750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1889750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1889750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1889750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1889750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188975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1889750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1889750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204027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20402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20402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204027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204027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20402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20402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204027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20402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20402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20402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20402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204027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20402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20402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20402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20402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20402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20402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2190775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2190775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2190775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2190775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2190775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2190775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2190775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2190775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2190775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2190775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2190775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2190775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2190775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2190775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2190775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2190775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2190775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2190775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2190775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2190775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2190775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2190775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2190775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2190775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2190775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234130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23413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23413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23413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234130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23413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234130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234130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234130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234130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23413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23413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234130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234130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234130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234130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234130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234130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234130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234130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23413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23413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23413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234130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23413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234130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24918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24918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249180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24918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249180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249180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249180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249180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24918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249180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249180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24918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24918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249180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249180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249180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249180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249180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249180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249180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249180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24918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249180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249180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249180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26423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26423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26423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26423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26423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26423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26423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26423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26423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26423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26423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26423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26423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26423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26423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26423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26423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26423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26423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26423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27928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27928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27928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27928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27928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27928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27928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27928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27928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27928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27928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27928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27928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27928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27928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27928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27928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27928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2943325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2943325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2943325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2943325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2943325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2943325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2943325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2943325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2943325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2943325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2943325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2943325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2943325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2943325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2943325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2943325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2943325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2943325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30938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30938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30938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30938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30938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30938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30938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30938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30938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324435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324435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324435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324435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324435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324435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324435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324435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33948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33948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33948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339487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33948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"/>
            <p:cNvSpPr/>
            <p:nvPr/>
          </p:nvSpPr>
          <p:spPr>
            <a:xfrm>
              <a:off x="33948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"/>
            <p:cNvSpPr/>
            <p:nvPr/>
          </p:nvSpPr>
          <p:spPr>
            <a:xfrm>
              <a:off x="35453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35453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"/>
            <p:cNvSpPr/>
            <p:nvPr/>
          </p:nvSpPr>
          <p:spPr>
            <a:xfrm>
              <a:off x="35453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2" name="Google Shape;422;p2"/>
          <p:cNvGrpSpPr/>
          <p:nvPr/>
        </p:nvGrpSpPr>
        <p:grpSpPr>
          <a:xfrm rot="10800000">
            <a:off x="6367294" y="28698"/>
            <a:ext cx="2309820" cy="5086302"/>
            <a:chOff x="1287725" y="238125"/>
            <a:chExt cx="2379050" cy="5238750"/>
          </a:xfrm>
        </p:grpSpPr>
        <p:sp>
          <p:nvSpPr>
            <p:cNvPr id="423" name="Google Shape;423;p2"/>
            <p:cNvSpPr/>
            <p:nvPr/>
          </p:nvSpPr>
          <p:spPr>
            <a:xfrm>
              <a:off x="12877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"/>
            <p:cNvSpPr/>
            <p:nvPr/>
          </p:nvSpPr>
          <p:spPr>
            <a:xfrm>
              <a:off x="12877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12877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"/>
            <p:cNvSpPr/>
            <p:nvPr/>
          </p:nvSpPr>
          <p:spPr>
            <a:xfrm>
              <a:off x="12877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"/>
            <p:cNvSpPr/>
            <p:nvPr/>
          </p:nvSpPr>
          <p:spPr>
            <a:xfrm>
              <a:off x="12877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"/>
            <p:cNvSpPr/>
            <p:nvPr/>
          </p:nvSpPr>
          <p:spPr>
            <a:xfrm>
              <a:off x="12877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"/>
            <p:cNvSpPr/>
            <p:nvPr/>
          </p:nvSpPr>
          <p:spPr>
            <a:xfrm>
              <a:off x="12877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"/>
            <p:cNvSpPr/>
            <p:nvPr/>
          </p:nvSpPr>
          <p:spPr>
            <a:xfrm>
              <a:off x="12877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12877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"/>
            <p:cNvSpPr/>
            <p:nvPr/>
          </p:nvSpPr>
          <p:spPr>
            <a:xfrm>
              <a:off x="12877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"/>
            <p:cNvSpPr/>
            <p:nvPr/>
          </p:nvSpPr>
          <p:spPr>
            <a:xfrm>
              <a:off x="12877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12877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"/>
            <p:cNvSpPr/>
            <p:nvPr/>
          </p:nvSpPr>
          <p:spPr>
            <a:xfrm>
              <a:off x="12877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"/>
            <p:cNvSpPr/>
            <p:nvPr/>
          </p:nvSpPr>
          <p:spPr>
            <a:xfrm>
              <a:off x="12877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"/>
            <p:cNvSpPr/>
            <p:nvPr/>
          </p:nvSpPr>
          <p:spPr>
            <a:xfrm>
              <a:off x="12877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"/>
            <p:cNvSpPr/>
            <p:nvPr/>
          </p:nvSpPr>
          <p:spPr>
            <a:xfrm>
              <a:off x="14382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"/>
            <p:cNvSpPr/>
            <p:nvPr/>
          </p:nvSpPr>
          <p:spPr>
            <a:xfrm>
              <a:off x="14382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"/>
            <p:cNvSpPr/>
            <p:nvPr/>
          </p:nvSpPr>
          <p:spPr>
            <a:xfrm>
              <a:off x="14382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"/>
            <p:cNvSpPr/>
            <p:nvPr/>
          </p:nvSpPr>
          <p:spPr>
            <a:xfrm>
              <a:off x="14382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"/>
            <p:cNvSpPr/>
            <p:nvPr/>
          </p:nvSpPr>
          <p:spPr>
            <a:xfrm>
              <a:off x="15887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"/>
            <p:cNvSpPr/>
            <p:nvPr/>
          </p:nvSpPr>
          <p:spPr>
            <a:xfrm>
              <a:off x="15887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"/>
            <p:cNvSpPr/>
            <p:nvPr/>
          </p:nvSpPr>
          <p:spPr>
            <a:xfrm>
              <a:off x="15887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"/>
            <p:cNvSpPr/>
            <p:nvPr/>
          </p:nvSpPr>
          <p:spPr>
            <a:xfrm>
              <a:off x="15887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"/>
            <p:cNvSpPr/>
            <p:nvPr/>
          </p:nvSpPr>
          <p:spPr>
            <a:xfrm>
              <a:off x="15887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"/>
            <p:cNvSpPr/>
            <p:nvPr/>
          </p:nvSpPr>
          <p:spPr>
            <a:xfrm>
              <a:off x="15887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"/>
            <p:cNvSpPr/>
            <p:nvPr/>
          </p:nvSpPr>
          <p:spPr>
            <a:xfrm>
              <a:off x="15887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"/>
            <p:cNvSpPr/>
            <p:nvPr/>
          </p:nvSpPr>
          <p:spPr>
            <a:xfrm>
              <a:off x="15887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"/>
            <p:cNvSpPr/>
            <p:nvPr/>
          </p:nvSpPr>
          <p:spPr>
            <a:xfrm>
              <a:off x="15887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"/>
            <p:cNvSpPr/>
            <p:nvPr/>
          </p:nvSpPr>
          <p:spPr>
            <a:xfrm>
              <a:off x="15887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"/>
            <p:cNvSpPr/>
            <p:nvPr/>
          </p:nvSpPr>
          <p:spPr>
            <a:xfrm>
              <a:off x="17392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"/>
            <p:cNvSpPr/>
            <p:nvPr/>
          </p:nvSpPr>
          <p:spPr>
            <a:xfrm>
              <a:off x="17392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"/>
            <p:cNvSpPr/>
            <p:nvPr/>
          </p:nvSpPr>
          <p:spPr>
            <a:xfrm>
              <a:off x="17392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"/>
            <p:cNvSpPr/>
            <p:nvPr/>
          </p:nvSpPr>
          <p:spPr>
            <a:xfrm>
              <a:off x="17392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"/>
            <p:cNvSpPr/>
            <p:nvPr/>
          </p:nvSpPr>
          <p:spPr>
            <a:xfrm>
              <a:off x="17392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"/>
            <p:cNvSpPr/>
            <p:nvPr/>
          </p:nvSpPr>
          <p:spPr>
            <a:xfrm>
              <a:off x="17392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"/>
            <p:cNvSpPr/>
            <p:nvPr/>
          </p:nvSpPr>
          <p:spPr>
            <a:xfrm>
              <a:off x="17392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"/>
            <p:cNvSpPr/>
            <p:nvPr/>
          </p:nvSpPr>
          <p:spPr>
            <a:xfrm>
              <a:off x="17392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"/>
            <p:cNvSpPr/>
            <p:nvPr/>
          </p:nvSpPr>
          <p:spPr>
            <a:xfrm>
              <a:off x="17392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"/>
            <p:cNvSpPr/>
            <p:nvPr/>
          </p:nvSpPr>
          <p:spPr>
            <a:xfrm>
              <a:off x="17392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"/>
            <p:cNvSpPr/>
            <p:nvPr/>
          </p:nvSpPr>
          <p:spPr>
            <a:xfrm>
              <a:off x="17392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"/>
            <p:cNvSpPr/>
            <p:nvPr/>
          </p:nvSpPr>
          <p:spPr>
            <a:xfrm>
              <a:off x="17392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"/>
            <p:cNvSpPr/>
            <p:nvPr/>
          </p:nvSpPr>
          <p:spPr>
            <a:xfrm>
              <a:off x="17392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"/>
            <p:cNvSpPr/>
            <p:nvPr/>
          </p:nvSpPr>
          <p:spPr>
            <a:xfrm>
              <a:off x="17392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"/>
            <p:cNvSpPr/>
            <p:nvPr/>
          </p:nvSpPr>
          <p:spPr>
            <a:xfrm>
              <a:off x="17392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"/>
            <p:cNvSpPr/>
            <p:nvPr/>
          </p:nvSpPr>
          <p:spPr>
            <a:xfrm>
              <a:off x="17392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"/>
            <p:cNvSpPr/>
            <p:nvPr/>
          </p:nvSpPr>
          <p:spPr>
            <a:xfrm>
              <a:off x="17392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"/>
            <p:cNvSpPr/>
            <p:nvPr/>
          </p:nvSpPr>
          <p:spPr>
            <a:xfrm>
              <a:off x="1889750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"/>
            <p:cNvSpPr/>
            <p:nvPr/>
          </p:nvSpPr>
          <p:spPr>
            <a:xfrm>
              <a:off x="1889750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"/>
            <p:cNvSpPr/>
            <p:nvPr/>
          </p:nvSpPr>
          <p:spPr>
            <a:xfrm>
              <a:off x="188975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"/>
            <p:cNvSpPr/>
            <p:nvPr/>
          </p:nvSpPr>
          <p:spPr>
            <a:xfrm>
              <a:off x="1889750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"/>
            <p:cNvSpPr/>
            <p:nvPr/>
          </p:nvSpPr>
          <p:spPr>
            <a:xfrm>
              <a:off x="188975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"/>
            <p:cNvSpPr/>
            <p:nvPr/>
          </p:nvSpPr>
          <p:spPr>
            <a:xfrm>
              <a:off x="1889750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"/>
            <p:cNvSpPr/>
            <p:nvPr/>
          </p:nvSpPr>
          <p:spPr>
            <a:xfrm>
              <a:off x="1889750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"/>
            <p:cNvSpPr/>
            <p:nvPr/>
          </p:nvSpPr>
          <p:spPr>
            <a:xfrm>
              <a:off x="1889750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"/>
            <p:cNvSpPr/>
            <p:nvPr/>
          </p:nvSpPr>
          <p:spPr>
            <a:xfrm>
              <a:off x="188975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"/>
            <p:cNvSpPr/>
            <p:nvPr/>
          </p:nvSpPr>
          <p:spPr>
            <a:xfrm>
              <a:off x="1889750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"/>
            <p:cNvSpPr/>
            <p:nvPr/>
          </p:nvSpPr>
          <p:spPr>
            <a:xfrm>
              <a:off x="1889750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"/>
            <p:cNvSpPr/>
            <p:nvPr/>
          </p:nvSpPr>
          <p:spPr>
            <a:xfrm>
              <a:off x="20402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"/>
            <p:cNvSpPr/>
            <p:nvPr/>
          </p:nvSpPr>
          <p:spPr>
            <a:xfrm>
              <a:off x="20402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"/>
            <p:cNvSpPr/>
            <p:nvPr/>
          </p:nvSpPr>
          <p:spPr>
            <a:xfrm>
              <a:off x="204027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"/>
            <p:cNvSpPr/>
            <p:nvPr/>
          </p:nvSpPr>
          <p:spPr>
            <a:xfrm>
              <a:off x="20402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"/>
            <p:cNvSpPr/>
            <p:nvPr/>
          </p:nvSpPr>
          <p:spPr>
            <a:xfrm>
              <a:off x="20402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"/>
            <p:cNvSpPr/>
            <p:nvPr/>
          </p:nvSpPr>
          <p:spPr>
            <a:xfrm>
              <a:off x="20402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"/>
            <p:cNvSpPr/>
            <p:nvPr/>
          </p:nvSpPr>
          <p:spPr>
            <a:xfrm>
              <a:off x="20402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"/>
            <p:cNvSpPr/>
            <p:nvPr/>
          </p:nvSpPr>
          <p:spPr>
            <a:xfrm>
              <a:off x="20402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"/>
            <p:cNvSpPr/>
            <p:nvPr/>
          </p:nvSpPr>
          <p:spPr>
            <a:xfrm>
              <a:off x="20402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"/>
            <p:cNvSpPr/>
            <p:nvPr/>
          </p:nvSpPr>
          <p:spPr>
            <a:xfrm>
              <a:off x="20402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"/>
            <p:cNvSpPr/>
            <p:nvPr/>
          </p:nvSpPr>
          <p:spPr>
            <a:xfrm>
              <a:off x="20402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"/>
            <p:cNvSpPr/>
            <p:nvPr/>
          </p:nvSpPr>
          <p:spPr>
            <a:xfrm>
              <a:off x="204027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"/>
            <p:cNvSpPr/>
            <p:nvPr/>
          </p:nvSpPr>
          <p:spPr>
            <a:xfrm>
              <a:off x="204027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"/>
            <p:cNvSpPr/>
            <p:nvPr/>
          </p:nvSpPr>
          <p:spPr>
            <a:xfrm>
              <a:off x="2190775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"/>
            <p:cNvSpPr/>
            <p:nvPr/>
          </p:nvSpPr>
          <p:spPr>
            <a:xfrm>
              <a:off x="2190775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"/>
            <p:cNvSpPr/>
            <p:nvPr/>
          </p:nvSpPr>
          <p:spPr>
            <a:xfrm>
              <a:off x="2190775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"/>
            <p:cNvSpPr/>
            <p:nvPr/>
          </p:nvSpPr>
          <p:spPr>
            <a:xfrm>
              <a:off x="2190775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"/>
            <p:cNvSpPr/>
            <p:nvPr/>
          </p:nvSpPr>
          <p:spPr>
            <a:xfrm>
              <a:off x="2190775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"/>
            <p:cNvSpPr/>
            <p:nvPr/>
          </p:nvSpPr>
          <p:spPr>
            <a:xfrm>
              <a:off x="2190775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"/>
            <p:cNvSpPr/>
            <p:nvPr/>
          </p:nvSpPr>
          <p:spPr>
            <a:xfrm>
              <a:off x="2190775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"/>
            <p:cNvSpPr/>
            <p:nvPr/>
          </p:nvSpPr>
          <p:spPr>
            <a:xfrm>
              <a:off x="2190775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"/>
            <p:cNvSpPr/>
            <p:nvPr/>
          </p:nvSpPr>
          <p:spPr>
            <a:xfrm>
              <a:off x="2190775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"/>
            <p:cNvSpPr/>
            <p:nvPr/>
          </p:nvSpPr>
          <p:spPr>
            <a:xfrm>
              <a:off x="234130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"/>
            <p:cNvSpPr/>
            <p:nvPr/>
          </p:nvSpPr>
          <p:spPr>
            <a:xfrm>
              <a:off x="23413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"/>
            <p:cNvSpPr/>
            <p:nvPr/>
          </p:nvSpPr>
          <p:spPr>
            <a:xfrm>
              <a:off x="234130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"/>
            <p:cNvSpPr/>
            <p:nvPr/>
          </p:nvSpPr>
          <p:spPr>
            <a:xfrm>
              <a:off x="234130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"/>
            <p:cNvSpPr/>
            <p:nvPr/>
          </p:nvSpPr>
          <p:spPr>
            <a:xfrm>
              <a:off x="234130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"/>
            <p:cNvSpPr/>
            <p:nvPr/>
          </p:nvSpPr>
          <p:spPr>
            <a:xfrm>
              <a:off x="23413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"/>
            <p:cNvSpPr/>
            <p:nvPr/>
          </p:nvSpPr>
          <p:spPr>
            <a:xfrm>
              <a:off x="23413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"/>
            <p:cNvSpPr/>
            <p:nvPr/>
          </p:nvSpPr>
          <p:spPr>
            <a:xfrm>
              <a:off x="234130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"/>
            <p:cNvSpPr/>
            <p:nvPr/>
          </p:nvSpPr>
          <p:spPr>
            <a:xfrm>
              <a:off x="249180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"/>
            <p:cNvSpPr/>
            <p:nvPr/>
          </p:nvSpPr>
          <p:spPr>
            <a:xfrm>
              <a:off x="24918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"/>
            <p:cNvSpPr/>
            <p:nvPr/>
          </p:nvSpPr>
          <p:spPr>
            <a:xfrm>
              <a:off x="249180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"/>
            <p:cNvSpPr/>
            <p:nvPr/>
          </p:nvSpPr>
          <p:spPr>
            <a:xfrm>
              <a:off x="24918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"/>
            <p:cNvSpPr/>
            <p:nvPr/>
          </p:nvSpPr>
          <p:spPr>
            <a:xfrm>
              <a:off x="24918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"/>
            <p:cNvSpPr/>
            <p:nvPr/>
          </p:nvSpPr>
          <p:spPr>
            <a:xfrm>
              <a:off x="26423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"/>
            <p:cNvSpPr/>
            <p:nvPr/>
          </p:nvSpPr>
          <p:spPr>
            <a:xfrm>
              <a:off x="26423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"/>
            <p:cNvSpPr/>
            <p:nvPr/>
          </p:nvSpPr>
          <p:spPr>
            <a:xfrm>
              <a:off x="26423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"/>
            <p:cNvSpPr/>
            <p:nvPr/>
          </p:nvSpPr>
          <p:spPr>
            <a:xfrm>
              <a:off x="26423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"/>
            <p:cNvSpPr/>
            <p:nvPr/>
          </p:nvSpPr>
          <p:spPr>
            <a:xfrm>
              <a:off x="26423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"/>
            <p:cNvSpPr/>
            <p:nvPr/>
          </p:nvSpPr>
          <p:spPr>
            <a:xfrm>
              <a:off x="27928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"/>
            <p:cNvSpPr/>
            <p:nvPr/>
          </p:nvSpPr>
          <p:spPr>
            <a:xfrm>
              <a:off x="2943325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"/>
            <p:cNvSpPr/>
            <p:nvPr/>
          </p:nvSpPr>
          <p:spPr>
            <a:xfrm>
              <a:off x="2943325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"/>
            <p:cNvSpPr/>
            <p:nvPr/>
          </p:nvSpPr>
          <p:spPr>
            <a:xfrm>
              <a:off x="30938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"/>
            <p:cNvSpPr/>
            <p:nvPr/>
          </p:nvSpPr>
          <p:spPr>
            <a:xfrm>
              <a:off x="33948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"/>
            <p:cNvSpPr/>
            <p:nvPr/>
          </p:nvSpPr>
          <p:spPr>
            <a:xfrm>
              <a:off x="35453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2" name="Google Shape;1842;p6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843" name="Google Shape;1843;p6"/>
          <p:cNvSpPr txBox="1">
            <a:spLocks noGrp="1"/>
          </p:cNvSpPr>
          <p:nvPr>
            <p:ph type="body" idx="1"/>
          </p:nvPr>
        </p:nvSpPr>
        <p:spPr>
          <a:xfrm>
            <a:off x="718300" y="1762650"/>
            <a:ext cx="3242400" cy="30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844" name="Google Shape;1844;p6"/>
          <p:cNvSpPr txBox="1">
            <a:spLocks noGrp="1"/>
          </p:cNvSpPr>
          <p:nvPr>
            <p:ph type="body" idx="2"/>
          </p:nvPr>
        </p:nvSpPr>
        <p:spPr>
          <a:xfrm>
            <a:off x="4156071" y="1762650"/>
            <a:ext cx="3242400" cy="30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845" name="Google Shape;1845;p6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846" name="Google Shape;1846;p6"/>
          <p:cNvGrpSpPr/>
          <p:nvPr/>
        </p:nvGrpSpPr>
        <p:grpSpPr>
          <a:xfrm rot="10800000">
            <a:off x="8851487" y="28707"/>
            <a:ext cx="264012" cy="5086302"/>
            <a:chOff x="5307800" y="238125"/>
            <a:chExt cx="271925" cy="5238750"/>
          </a:xfrm>
        </p:grpSpPr>
        <p:sp>
          <p:nvSpPr>
            <p:cNvPr id="1847" name="Google Shape;1847;p6"/>
            <p:cNvSpPr/>
            <p:nvPr/>
          </p:nvSpPr>
          <p:spPr>
            <a:xfrm>
              <a:off x="5307800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6"/>
            <p:cNvSpPr/>
            <p:nvPr/>
          </p:nvSpPr>
          <p:spPr>
            <a:xfrm>
              <a:off x="530780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6"/>
            <p:cNvSpPr/>
            <p:nvPr/>
          </p:nvSpPr>
          <p:spPr>
            <a:xfrm>
              <a:off x="5307800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6"/>
            <p:cNvSpPr/>
            <p:nvPr/>
          </p:nvSpPr>
          <p:spPr>
            <a:xfrm>
              <a:off x="5307800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6"/>
            <p:cNvSpPr/>
            <p:nvPr/>
          </p:nvSpPr>
          <p:spPr>
            <a:xfrm>
              <a:off x="5307800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6"/>
            <p:cNvSpPr/>
            <p:nvPr/>
          </p:nvSpPr>
          <p:spPr>
            <a:xfrm>
              <a:off x="530780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6"/>
            <p:cNvSpPr/>
            <p:nvPr/>
          </p:nvSpPr>
          <p:spPr>
            <a:xfrm>
              <a:off x="5307800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6"/>
            <p:cNvSpPr/>
            <p:nvPr/>
          </p:nvSpPr>
          <p:spPr>
            <a:xfrm>
              <a:off x="530780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6"/>
            <p:cNvSpPr/>
            <p:nvPr/>
          </p:nvSpPr>
          <p:spPr>
            <a:xfrm>
              <a:off x="5307800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6"/>
            <p:cNvSpPr/>
            <p:nvPr/>
          </p:nvSpPr>
          <p:spPr>
            <a:xfrm>
              <a:off x="5307800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6"/>
            <p:cNvSpPr/>
            <p:nvPr/>
          </p:nvSpPr>
          <p:spPr>
            <a:xfrm>
              <a:off x="5307800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6"/>
            <p:cNvSpPr/>
            <p:nvPr/>
          </p:nvSpPr>
          <p:spPr>
            <a:xfrm>
              <a:off x="5307800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6"/>
            <p:cNvSpPr/>
            <p:nvPr/>
          </p:nvSpPr>
          <p:spPr>
            <a:xfrm>
              <a:off x="530780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6"/>
            <p:cNvSpPr/>
            <p:nvPr/>
          </p:nvSpPr>
          <p:spPr>
            <a:xfrm>
              <a:off x="5307800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6"/>
            <p:cNvSpPr/>
            <p:nvPr/>
          </p:nvSpPr>
          <p:spPr>
            <a:xfrm>
              <a:off x="5307800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6"/>
            <p:cNvSpPr/>
            <p:nvPr/>
          </p:nvSpPr>
          <p:spPr>
            <a:xfrm>
              <a:off x="5307800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6"/>
            <p:cNvSpPr/>
            <p:nvPr/>
          </p:nvSpPr>
          <p:spPr>
            <a:xfrm>
              <a:off x="5307800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6"/>
            <p:cNvSpPr/>
            <p:nvPr/>
          </p:nvSpPr>
          <p:spPr>
            <a:xfrm>
              <a:off x="530780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6"/>
            <p:cNvSpPr/>
            <p:nvPr/>
          </p:nvSpPr>
          <p:spPr>
            <a:xfrm>
              <a:off x="5307800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6"/>
            <p:cNvSpPr/>
            <p:nvPr/>
          </p:nvSpPr>
          <p:spPr>
            <a:xfrm>
              <a:off x="5307800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6"/>
            <p:cNvSpPr/>
            <p:nvPr/>
          </p:nvSpPr>
          <p:spPr>
            <a:xfrm>
              <a:off x="5307800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6"/>
            <p:cNvSpPr/>
            <p:nvPr/>
          </p:nvSpPr>
          <p:spPr>
            <a:xfrm>
              <a:off x="5307800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6"/>
            <p:cNvSpPr/>
            <p:nvPr/>
          </p:nvSpPr>
          <p:spPr>
            <a:xfrm>
              <a:off x="5307800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6"/>
            <p:cNvSpPr/>
            <p:nvPr/>
          </p:nvSpPr>
          <p:spPr>
            <a:xfrm>
              <a:off x="530780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6"/>
            <p:cNvSpPr/>
            <p:nvPr/>
          </p:nvSpPr>
          <p:spPr>
            <a:xfrm>
              <a:off x="5307800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6"/>
            <p:cNvSpPr/>
            <p:nvPr/>
          </p:nvSpPr>
          <p:spPr>
            <a:xfrm>
              <a:off x="5307800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6"/>
            <p:cNvSpPr/>
            <p:nvPr/>
          </p:nvSpPr>
          <p:spPr>
            <a:xfrm>
              <a:off x="5307800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6"/>
            <p:cNvSpPr/>
            <p:nvPr/>
          </p:nvSpPr>
          <p:spPr>
            <a:xfrm>
              <a:off x="5307800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6"/>
            <p:cNvSpPr/>
            <p:nvPr/>
          </p:nvSpPr>
          <p:spPr>
            <a:xfrm>
              <a:off x="530780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6"/>
            <p:cNvSpPr/>
            <p:nvPr/>
          </p:nvSpPr>
          <p:spPr>
            <a:xfrm>
              <a:off x="530780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6"/>
            <p:cNvSpPr/>
            <p:nvPr/>
          </p:nvSpPr>
          <p:spPr>
            <a:xfrm>
              <a:off x="5307800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6"/>
            <p:cNvSpPr/>
            <p:nvPr/>
          </p:nvSpPr>
          <p:spPr>
            <a:xfrm>
              <a:off x="5307800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6"/>
            <p:cNvSpPr/>
            <p:nvPr/>
          </p:nvSpPr>
          <p:spPr>
            <a:xfrm>
              <a:off x="5307800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6"/>
            <p:cNvSpPr/>
            <p:nvPr/>
          </p:nvSpPr>
          <p:spPr>
            <a:xfrm>
              <a:off x="530780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6"/>
            <p:cNvSpPr/>
            <p:nvPr/>
          </p:nvSpPr>
          <p:spPr>
            <a:xfrm>
              <a:off x="5307800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6"/>
            <p:cNvSpPr/>
            <p:nvPr/>
          </p:nvSpPr>
          <p:spPr>
            <a:xfrm>
              <a:off x="54583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6"/>
            <p:cNvSpPr/>
            <p:nvPr/>
          </p:nvSpPr>
          <p:spPr>
            <a:xfrm>
              <a:off x="54583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6"/>
            <p:cNvSpPr/>
            <p:nvPr/>
          </p:nvSpPr>
          <p:spPr>
            <a:xfrm>
              <a:off x="54583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6"/>
            <p:cNvSpPr/>
            <p:nvPr/>
          </p:nvSpPr>
          <p:spPr>
            <a:xfrm>
              <a:off x="54583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6"/>
            <p:cNvSpPr/>
            <p:nvPr/>
          </p:nvSpPr>
          <p:spPr>
            <a:xfrm>
              <a:off x="54583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6"/>
            <p:cNvSpPr/>
            <p:nvPr/>
          </p:nvSpPr>
          <p:spPr>
            <a:xfrm>
              <a:off x="54583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6"/>
            <p:cNvSpPr/>
            <p:nvPr/>
          </p:nvSpPr>
          <p:spPr>
            <a:xfrm>
              <a:off x="54583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6"/>
            <p:cNvSpPr/>
            <p:nvPr/>
          </p:nvSpPr>
          <p:spPr>
            <a:xfrm>
              <a:off x="54583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6"/>
            <p:cNvSpPr/>
            <p:nvPr/>
          </p:nvSpPr>
          <p:spPr>
            <a:xfrm>
              <a:off x="54583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6"/>
            <p:cNvSpPr/>
            <p:nvPr/>
          </p:nvSpPr>
          <p:spPr>
            <a:xfrm>
              <a:off x="54583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6"/>
            <p:cNvSpPr/>
            <p:nvPr/>
          </p:nvSpPr>
          <p:spPr>
            <a:xfrm>
              <a:off x="54583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6"/>
            <p:cNvSpPr/>
            <p:nvPr/>
          </p:nvSpPr>
          <p:spPr>
            <a:xfrm>
              <a:off x="54583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6"/>
            <p:cNvSpPr/>
            <p:nvPr/>
          </p:nvSpPr>
          <p:spPr>
            <a:xfrm>
              <a:off x="54583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6"/>
            <p:cNvSpPr/>
            <p:nvPr/>
          </p:nvSpPr>
          <p:spPr>
            <a:xfrm>
              <a:off x="54583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6"/>
            <p:cNvSpPr/>
            <p:nvPr/>
          </p:nvSpPr>
          <p:spPr>
            <a:xfrm>
              <a:off x="54583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6"/>
            <p:cNvSpPr/>
            <p:nvPr/>
          </p:nvSpPr>
          <p:spPr>
            <a:xfrm>
              <a:off x="54583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6"/>
            <p:cNvSpPr/>
            <p:nvPr/>
          </p:nvSpPr>
          <p:spPr>
            <a:xfrm>
              <a:off x="54583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6"/>
            <p:cNvSpPr/>
            <p:nvPr/>
          </p:nvSpPr>
          <p:spPr>
            <a:xfrm>
              <a:off x="54583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6"/>
            <p:cNvSpPr/>
            <p:nvPr/>
          </p:nvSpPr>
          <p:spPr>
            <a:xfrm>
              <a:off x="54583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6"/>
            <p:cNvSpPr/>
            <p:nvPr/>
          </p:nvSpPr>
          <p:spPr>
            <a:xfrm>
              <a:off x="54583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6"/>
            <p:cNvSpPr/>
            <p:nvPr/>
          </p:nvSpPr>
          <p:spPr>
            <a:xfrm>
              <a:off x="54583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6"/>
            <p:cNvSpPr/>
            <p:nvPr/>
          </p:nvSpPr>
          <p:spPr>
            <a:xfrm>
              <a:off x="54583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4" name="Google Shape;1904;p6"/>
          <p:cNvGrpSpPr/>
          <p:nvPr/>
        </p:nvGrpSpPr>
        <p:grpSpPr>
          <a:xfrm rot="10800000">
            <a:off x="7828571" y="28707"/>
            <a:ext cx="1140783" cy="5086302"/>
            <a:chOff x="5458325" y="238125"/>
            <a:chExt cx="1174975" cy="5238750"/>
          </a:xfrm>
        </p:grpSpPr>
        <p:sp>
          <p:nvSpPr>
            <p:cNvPr id="1905" name="Google Shape;1905;p6"/>
            <p:cNvSpPr/>
            <p:nvPr/>
          </p:nvSpPr>
          <p:spPr>
            <a:xfrm>
              <a:off x="54583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6"/>
            <p:cNvSpPr/>
            <p:nvPr/>
          </p:nvSpPr>
          <p:spPr>
            <a:xfrm>
              <a:off x="54583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6"/>
            <p:cNvSpPr/>
            <p:nvPr/>
          </p:nvSpPr>
          <p:spPr>
            <a:xfrm>
              <a:off x="54583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6"/>
            <p:cNvSpPr/>
            <p:nvPr/>
          </p:nvSpPr>
          <p:spPr>
            <a:xfrm>
              <a:off x="54583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6"/>
            <p:cNvSpPr/>
            <p:nvPr/>
          </p:nvSpPr>
          <p:spPr>
            <a:xfrm>
              <a:off x="54583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6"/>
            <p:cNvSpPr/>
            <p:nvPr/>
          </p:nvSpPr>
          <p:spPr>
            <a:xfrm>
              <a:off x="54583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6"/>
            <p:cNvSpPr/>
            <p:nvPr/>
          </p:nvSpPr>
          <p:spPr>
            <a:xfrm>
              <a:off x="54583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6"/>
            <p:cNvSpPr/>
            <p:nvPr/>
          </p:nvSpPr>
          <p:spPr>
            <a:xfrm>
              <a:off x="54583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6"/>
            <p:cNvSpPr/>
            <p:nvPr/>
          </p:nvSpPr>
          <p:spPr>
            <a:xfrm>
              <a:off x="54583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6"/>
            <p:cNvSpPr/>
            <p:nvPr/>
          </p:nvSpPr>
          <p:spPr>
            <a:xfrm>
              <a:off x="54583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6"/>
            <p:cNvSpPr/>
            <p:nvPr/>
          </p:nvSpPr>
          <p:spPr>
            <a:xfrm>
              <a:off x="54583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6"/>
            <p:cNvSpPr/>
            <p:nvPr/>
          </p:nvSpPr>
          <p:spPr>
            <a:xfrm>
              <a:off x="54583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6"/>
            <p:cNvSpPr/>
            <p:nvPr/>
          </p:nvSpPr>
          <p:spPr>
            <a:xfrm>
              <a:off x="54583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6"/>
            <p:cNvSpPr/>
            <p:nvPr/>
          </p:nvSpPr>
          <p:spPr>
            <a:xfrm>
              <a:off x="56088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6"/>
            <p:cNvSpPr/>
            <p:nvPr/>
          </p:nvSpPr>
          <p:spPr>
            <a:xfrm>
              <a:off x="56088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6"/>
            <p:cNvSpPr/>
            <p:nvPr/>
          </p:nvSpPr>
          <p:spPr>
            <a:xfrm>
              <a:off x="56088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6"/>
            <p:cNvSpPr/>
            <p:nvPr/>
          </p:nvSpPr>
          <p:spPr>
            <a:xfrm>
              <a:off x="56088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6"/>
            <p:cNvSpPr/>
            <p:nvPr/>
          </p:nvSpPr>
          <p:spPr>
            <a:xfrm>
              <a:off x="56088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6"/>
            <p:cNvSpPr/>
            <p:nvPr/>
          </p:nvSpPr>
          <p:spPr>
            <a:xfrm>
              <a:off x="56088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6"/>
            <p:cNvSpPr/>
            <p:nvPr/>
          </p:nvSpPr>
          <p:spPr>
            <a:xfrm>
              <a:off x="56088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6"/>
            <p:cNvSpPr/>
            <p:nvPr/>
          </p:nvSpPr>
          <p:spPr>
            <a:xfrm>
              <a:off x="56088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6"/>
            <p:cNvSpPr/>
            <p:nvPr/>
          </p:nvSpPr>
          <p:spPr>
            <a:xfrm>
              <a:off x="56088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6"/>
            <p:cNvSpPr/>
            <p:nvPr/>
          </p:nvSpPr>
          <p:spPr>
            <a:xfrm>
              <a:off x="56088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6"/>
            <p:cNvSpPr/>
            <p:nvPr/>
          </p:nvSpPr>
          <p:spPr>
            <a:xfrm>
              <a:off x="56088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6"/>
            <p:cNvSpPr/>
            <p:nvPr/>
          </p:nvSpPr>
          <p:spPr>
            <a:xfrm>
              <a:off x="56088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6"/>
            <p:cNvSpPr/>
            <p:nvPr/>
          </p:nvSpPr>
          <p:spPr>
            <a:xfrm>
              <a:off x="56088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6"/>
            <p:cNvSpPr/>
            <p:nvPr/>
          </p:nvSpPr>
          <p:spPr>
            <a:xfrm>
              <a:off x="56088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6"/>
            <p:cNvSpPr/>
            <p:nvPr/>
          </p:nvSpPr>
          <p:spPr>
            <a:xfrm>
              <a:off x="56088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6"/>
            <p:cNvSpPr/>
            <p:nvPr/>
          </p:nvSpPr>
          <p:spPr>
            <a:xfrm>
              <a:off x="56088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6"/>
            <p:cNvSpPr/>
            <p:nvPr/>
          </p:nvSpPr>
          <p:spPr>
            <a:xfrm>
              <a:off x="56088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6"/>
            <p:cNvSpPr/>
            <p:nvPr/>
          </p:nvSpPr>
          <p:spPr>
            <a:xfrm>
              <a:off x="56088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6"/>
            <p:cNvSpPr/>
            <p:nvPr/>
          </p:nvSpPr>
          <p:spPr>
            <a:xfrm>
              <a:off x="56088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6"/>
            <p:cNvSpPr/>
            <p:nvPr/>
          </p:nvSpPr>
          <p:spPr>
            <a:xfrm>
              <a:off x="56088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6"/>
            <p:cNvSpPr/>
            <p:nvPr/>
          </p:nvSpPr>
          <p:spPr>
            <a:xfrm>
              <a:off x="56088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6"/>
            <p:cNvSpPr/>
            <p:nvPr/>
          </p:nvSpPr>
          <p:spPr>
            <a:xfrm>
              <a:off x="56088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6"/>
            <p:cNvSpPr/>
            <p:nvPr/>
          </p:nvSpPr>
          <p:spPr>
            <a:xfrm>
              <a:off x="56088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6"/>
            <p:cNvSpPr/>
            <p:nvPr/>
          </p:nvSpPr>
          <p:spPr>
            <a:xfrm>
              <a:off x="56088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6"/>
            <p:cNvSpPr/>
            <p:nvPr/>
          </p:nvSpPr>
          <p:spPr>
            <a:xfrm>
              <a:off x="56088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6"/>
            <p:cNvSpPr/>
            <p:nvPr/>
          </p:nvSpPr>
          <p:spPr>
            <a:xfrm>
              <a:off x="56088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6"/>
            <p:cNvSpPr/>
            <p:nvPr/>
          </p:nvSpPr>
          <p:spPr>
            <a:xfrm>
              <a:off x="56088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6"/>
            <p:cNvSpPr/>
            <p:nvPr/>
          </p:nvSpPr>
          <p:spPr>
            <a:xfrm>
              <a:off x="56088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6"/>
            <p:cNvSpPr/>
            <p:nvPr/>
          </p:nvSpPr>
          <p:spPr>
            <a:xfrm>
              <a:off x="56088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6"/>
            <p:cNvSpPr/>
            <p:nvPr/>
          </p:nvSpPr>
          <p:spPr>
            <a:xfrm>
              <a:off x="56088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6"/>
            <p:cNvSpPr/>
            <p:nvPr/>
          </p:nvSpPr>
          <p:spPr>
            <a:xfrm>
              <a:off x="56088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6"/>
            <p:cNvSpPr/>
            <p:nvPr/>
          </p:nvSpPr>
          <p:spPr>
            <a:xfrm>
              <a:off x="57593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6"/>
            <p:cNvSpPr/>
            <p:nvPr/>
          </p:nvSpPr>
          <p:spPr>
            <a:xfrm>
              <a:off x="57593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6"/>
            <p:cNvSpPr/>
            <p:nvPr/>
          </p:nvSpPr>
          <p:spPr>
            <a:xfrm>
              <a:off x="57593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6"/>
            <p:cNvSpPr/>
            <p:nvPr/>
          </p:nvSpPr>
          <p:spPr>
            <a:xfrm>
              <a:off x="57593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6"/>
            <p:cNvSpPr/>
            <p:nvPr/>
          </p:nvSpPr>
          <p:spPr>
            <a:xfrm>
              <a:off x="57593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6"/>
            <p:cNvSpPr/>
            <p:nvPr/>
          </p:nvSpPr>
          <p:spPr>
            <a:xfrm>
              <a:off x="57593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6"/>
            <p:cNvSpPr/>
            <p:nvPr/>
          </p:nvSpPr>
          <p:spPr>
            <a:xfrm>
              <a:off x="57593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6"/>
            <p:cNvSpPr/>
            <p:nvPr/>
          </p:nvSpPr>
          <p:spPr>
            <a:xfrm>
              <a:off x="57593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6"/>
            <p:cNvSpPr/>
            <p:nvPr/>
          </p:nvSpPr>
          <p:spPr>
            <a:xfrm>
              <a:off x="57593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6"/>
            <p:cNvSpPr/>
            <p:nvPr/>
          </p:nvSpPr>
          <p:spPr>
            <a:xfrm>
              <a:off x="57593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6"/>
            <p:cNvSpPr/>
            <p:nvPr/>
          </p:nvSpPr>
          <p:spPr>
            <a:xfrm>
              <a:off x="57593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6"/>
            <p:cNvSpPr/>
            <p:nvPr/>
          </p:nvSpPr>
          <p:spPr>
            <a:xfrm>
              <a:off x="59098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6"/>
            <p:cNvSpPr/>
            <p:nvPr/>
          </p:nvSpPr>
          <p:spPr>
            <a:xfrm>
              <a:off x="59098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6"/>
            <p:cNvSpPr/>
            <p:nvPr/>
          </p:nvSpPr>
          <p:spPr>
            <a:xfrm>
              <a:off x="59098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6"/>
            <p:cNvSpPr/>
            <p:nvPr/>
          </p:nvSpPr>
          <p:spPr>
            <a:xfrm>
              <a:off x="606037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6"/>
            <p:cNvSpPr/>
            <p:nvPr/>
          </p:nvSpPr>
          <p:spPr>
            <a:xfrm>
              <a:off x="62108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6"/>
            <p:cNvSpPr/>
            <p:nvPr/>
          </p:nvSpPr>
          <p:spPr>
            <a:xfrm>
              <a:off x="62108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6"/>
            <p:cNvSpPr/>
            <p:nvPr/>
          </p:nvSpPr>
          <p:spPr>
            <a:xfrm>
              <a:off x="65119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7" name="Google Shape;1967;p6"/>
          <p:cNvGrpSpPr/>
          <p:nvPr/>
        </p:nvGrpSpPr>
        <p:grpSpPr>
          <a:xfrm rot="10800000">
            <a:off x="7682451" y="28707"/>
            <a:ext cx="994639" cy="4940182"/>
            <a:chOff x="5759350" y="388625"/>
            <a:chExt cx="1024450" cy="5088250"/>
          </a:xfrm>
        </p:grpSpPr>
        <p:sp>
          <p:nvSpPr>
            <p:cNvPr id="1968" name="Google Shape;1968;p6"/>
            <p:cNvSpPr/>
            <p:nvPr/>
          </p:nvSpPr>
          <p:spPr>
            <a:xfrm>
              <a:off x="57593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6"/>
            <p:cNvSpPr/>
            <p:nvPr/>
          </p:nvSpPr>
          <p:spPr>
            <a:xfrm>
              <a:off x="57593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6"/>
            <p:cNvSpPr/>
            <p:nvPr/>
          </p:nvSpPr>
          <p:spPr>
            <a:xfrm>
              <a:off x="57593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6"/>
            <p:cNvSpPr/>
            <p:nvPr/>
          </p:nvSpPr>
          <p:spPr>
            <a:xfrm>
              <a:off x="57593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6"/>
            <p:cNvSpPr/>
            <p:nvPr/>
          </p:nvSpPr>
          <p:spPr>
            <a:xfrm>
              <a:off x="57593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6"/>
            <p:cNvSpPr/>
            <p:nvPr/>
          </p:nvSpPr>
          <p:spPr>
            <a:xfrm>
              <a:off x="57593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6"/>
            <p:cNvSpPr/>
            <p:nvPr/>
          </p:nvSpPr>
          <p:spPr>
            <a:xfrm>
              <a:off x="57593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6"/>
            <p:cNvSpPr/>
            <p:nvPr/>
          </p:nvSpPr>
          <p:spPr>
            <a:xfrm>
              <a:off x="59098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6"/>
            <p:cNvSpPr/>
            <p:nvPr/>
          </p:nvSpPr>
          <p:spPr>
            <a:xfrm>
              <a:off x="59098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6"/>
            <p:cNvSpPr/>
            <p:nvPr/>
          </p:nvSpPr>
          <p:spPr>
            <a:xfrm>
              <a:off x="59098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6"/>
            <p:cNvSpPr/>
            <p:nvPr/>
          </p:nvSpPr>
          <p:spPr>
            <a:xfrm>
              <a:off x="59098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6"/>
            <p:cNvSpPr/>
            <p:nvPr/>
          </p:nvSpPr>
          <p:spPr>
            <a:xfrm>
              <a:off x="59098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6"/>
            <p:cNvSpPr/>
            <p:nvPr/>
          </p:nvSpPr>
          <p:spPr>
            <a:xfrm>
              <a:off x="59098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6"/>
            <p:cNvSpPr/>
            <p:nvPr/>
          </p:nvSpPr>
          <p:spPr>
            <a:xfrm>
              <a:off x="59098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6"/>
            <p:cNvSpPr/>
            <p:nvPr/>
          </p:nvSpPr>
          <p:spPr>
            <a:xfrm>
              <a:off x="59098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6"/>
            <p:cNvSpPr/>
            <p:nvPr/>
          </p:nvSpPr>
          <p:spPr>
            <a:xfrm>
              <a:off x="59098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6"/>
            <p:cNvSpPr/>
            <p:nvPr/>
          </p:nvSpPr>
          <p:spPr>
            <a:xfrm>
              <a:off x="59098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6"/>
            <p:cNvSpPr/>
            <p:nvPr/>
          </p:nvSpPr>
          <p:spPr>
            <a:xfrm>
              <a:off x="59098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6"/>
            <p:cNvSpPr/>
            <p:nvPr/>
          </p:nvSpPr>
          <p:spPr>
            <a:xfrm>
              <a:off x="59098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6"/>
            <p:cNvSpPr/>
            <p:nvPr/>
          </p:nvSpPr>
          <p:spPr>
            <a:xfrm>
              <a:off x="59098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6"/>
            <p:cNvSpPr/>
            <p:nvPr/>
          </p:nvSpPr>
          <p:spPr>
            <a:xfrm>
              <a:off x="59098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6"/>
            <p:cNvSpPr/>
            <p:nvPr/>
          </p:nvSpPr>
          <p:spPr>
            <a:xfrm>
              <a:off x="59098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6"/>
            <p:cNvSpPr/>
            <p:nvPr/>
          </p:nvSpPr>
          <p:spPr>
            <a:xfrm>
              <a:off x="59098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6"/>
            <p:cNvSpPr/>
            <p:nvPr/>
          </p:nvSpPr>
          <p:spPr>
            <a:xfrm>
              <a:off x="59098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6"/>
            <p:cNvSpPr/>
            <p:nvPr/>
          </p:nvSpPr>
          <p:spPr>
            <a:xfrm>
              <a:off x="59098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6"/>
            <p:cNvSpPr/>
            <p:nvPr/>
          </p:nvSpPr>
          <p:spPr>
            <a:xfrm>
              <a:off x="59098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6"/>
            <p:cNvSpPr/>
            <p:nvPr/>
          </p:nvSpPr>
          <p:spPr>
            <a:xfrm>
              <a:off x="60603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6"/>
            <p:cNvSpPr/>
            <p:nvPr/>
          </p:nvSpPr>
          <p:spPr>
            <a:xfrm>
              <a:off x="60603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6"/>
            <p:cNvSpPr/>
            <p:nvPr/>
          </p:nvSpPr>
          <p:spPr>
            <a:xfrm>
              <a:off x="60603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6"/>
            <p:cNvSpPr/>
            <p:nvPr/>
          </p:nvSpPr>
          <p:spPr>
            <a:xfrm>
              <a:off x="60603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6"/>
            <p:cNvSpPr/>
            <p:nvPr/>
          </p:nvSpPr>
          <p:spPr>
            <a:xfrm>
              <a:off x="606037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6"/>
            <p:cNvSpPr/>
            <p:nvPr/>
          </p:nvSpPr>
          <p:spPr>
            <a:xfrm>
              <a:off x="60603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6"/>
            <p:cNvSpPr/>
            <p:nvPr/>
          </p:nvSpPr>
          <p:spPr>
            <a:xfrm>
              <a:off x="606037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6"/>
            <p:cNvSpPr/>
            <p:nvPr/>
          </p:nvSpPr>
          <p:spPr>
            <a:xfrm>
              <a:off x="60603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6"/>
            <p:cNvSpPr/>
            <p:nvPr/>
          </p:nvSpPr>
          <p:spPr>
            <a:xfrm>
              <a:off x="60603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6"/>
            <p:cNvSpPr/>
            <p:nvPr/>
          </p:nvSpPr>
          <p:spPr>
            <a:xfrm>
              <a:off x="60603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6"/>
            <p:cNvSpPr/>
            <p:nvPr/>
          </p:nvSpPr>
          <p:spPr>
            <a:xfrm>
              <a:off x="60603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6"/>
            <p:cNvSpPr/>
            <p:nvPr/>
          </p:nvSpPr>
          <p:spPr>
            <a:xfrm>
              <a:off x="60603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6"/>
            <p:cNvSpPr/>
            <p:nvPr/>
          </p:nvSpPr>
          <p:spPr>
            <a:xfrm>
              <a:off x="606037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6"/>
            <p:cNvSpPr/>
            <p:nvPr/>
          </p:nvSpPr>
          <p:spPr>
            <a:xfrm>
              <a:off x="60603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6"/>
            <p:cNvSpPr/>
            <p:nvPr/>
          </p:nvSpPr>
          <p:spPr>
            <a:xfrm>
              <a:off x="60603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6"/>
            <p:cNvSpPr/>
            <p:nvPr/>
          </p:nvSpPr>
          <p:spPr>
            <a:xfrm>
              <a:off x="60603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6"/>
            <p:cNvSpPr/>
            <p:nvPr/>
          </p:nvSpPr>
          <p:spPr>
            <a:xfrm>
              <a:off x="60603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6"/>
            <p:cNvSpPr/>
            <p:nvPr/>
          </p:nvSpPr>
          <p:spPr>
            <a:xfrm>
              <a:off x="606037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6"/>
            <p:cNvSpPr/>
            <p:nvPr/>
          </p:nvSpPr>
          <p:spPr>
            <a:xfrm>
              <a:off x="60603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6"/>
            <p:cNvSpPr/>
            <p:nvPr/>
          </p:nvSpPr>
          <p:spPr>
            <a:xfrm>
              <a:off x="60603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6"/>
            <p:cNvSpPr/>
            <p:nvPr/>
          </p:nvSpPr>
          <p:spPr>
            <a:xfrm>
              <a:off x="60603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6"/>
            <p:cNvSpPr/>
            <p:nvPr/>
          </p:nvSpPr>
          <p:spPr>
            <a:xfrm>
              <a:off x="60603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6"/>
            <p:cNvSpPr/>
            <p:nvPr/>
          </p:nvSpPr>
          <p:spPr>
            <a:xfrm>
              <a:off x="60603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6"/>
            <p:cNvSpPr/>
            <p:nvPr/>
          </p:nvSpPr>
          <p:spPr>
            <a:xfrm>
              <a:off x="60603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6"/>
            <p:cNvSpPr/>
            <p:nvPr/>
          </p:nvSpPr>
          <p:spPr>
            <a:xfrm>
              <a:off x="60603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6"/>
            <p:cNvSpPr/>
            <p:nvPr/>
          </p:nvSpPr>
          <p:spPr>
            <a:xfrm>
              <a:off x="606037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6"/>
            <p:cNvSpPr/>
            <p:nvPr/>
          </p:nvSpPr>
          <p:spPr>
            <a:xfrm>
              <a:off x="62108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6"/>
            <p:cNvSpPr/>
            <p:nvPr/>
          </p:nvSpPr>
          <p:spPr>
            <a:xfrm>
              <a:off x="62108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6"/>
            <p:cNvSpPr/>
            <p:nvPr/>
          </p:nvSpPr>
          <p:spPr>
            <a:xfrm>
              <a:off x="62108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6"/>
            <p:cNvSpPr/>
            <p:nvPr/>
          </p:nvSpPr>
          <p:spPr>
            <a:xfrm>
              <a:off x="62108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6"/>
            <p:cNvSpPr/>
            <p:nvPr/>
          </p:nvSpPr>
          <p:spPr>
            <a:xfrm>
              <a:off x="62108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6"/>
            <p:cNvSpPr/>
            <p:nvPr/>
          </p:nvSpPr>
          <p:spPr>
            <a:xfrm>
              <a:off x="62108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6"/>
            <p:cNvSpPr/>
            <p:nvPr/>
          </p:nvSpPr>
          <p:spPr>
            <a:xfrm>
              <a:off x="62108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6"/>
            <p:cNvSpPr/>
            <p:nvPr/>
          </p:nvSpPr>
          <p:spPr>
            <a:xfrm>
              <a:off x="62108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6"/>
            <p:cNvSpPr/>
            <p:nvPr/>
          </p:nvSpPr>
          <p:spPr>
            <a:xfrm>
              <a:off x="62108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6"/>
            <p:cNvSpPr/>
            <p:nvPr/>
          </p:nvSpPr>
          <p:spPr>
            <a:xfrm>
              <a:off x="62108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6"/>
            <p:cNvSpPr/>
            <p:nvPr/>
          </p:nvSpPr>
          <p:spPr>
            <a:xfrm>
              <a:off x="62108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6"/>
            <p:cNvSpPr/>
            <p:nvPr/>
          </p:nvSpPr>
          <p:spPr>
            <a:xfrm>
              <a:off x="62108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6"/>
            <p:cNvSpPr/>
            <p:nvPr/>
          </p:nvSpPr>
          <p:spPr>
            <a:xfrm>
              <a:off x="62108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6"/>
            <p:cNvSpPr/>
            <p:nvPr/>
          </p:nvSpPr>
          <p:spPr>
            <a:xfrm>
              <a:off x="62108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6"/>
            <p:cNvSpPr/>
            <p:nvPr/>
          </p:nvSpPr>
          <p:spPr>
            <a:xfrm>
              <a:off x="62108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6"/>
            <p:cNvSpPr/>
            <p:nvPr/>
          </p:nvSpPr>
          <p:spPr>
            <a:xfrm>
              <a:off x="62108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6"/>
            <p:cNvSpPr/>
            <p:nvPr/>
          </p:nvSpPr>
          <p:spPr>
            <a:xfrm>
              <a:off x="62108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6"/>
            <p:cNvSpPr/>
            <p:nvPr/>
          </p:nvSpPr>
          <p:spPr>
            <a:xfrm>
              <a:off x="62108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6"/>
            <p:cNvSpPr/>
            <p:nvPr/>
          </p:nvSpPr>
          <p:spPr>
            <a:xfrm>
              <a:off x="62108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6"/>
            <p:cNvSpPr/>
            <p:nvPr/>
          </p:nvSpPr>
          <p:spPr>
            <a:xfrm>
              <a:off x="62108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6"/>
            <p:cNvSpPr/>
            <p:nvPr/>
          </p:nvSpPr>
          <p:spPr>
            <a:xfrm>
              <a:off x="6361375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6"/>
            <p:cNvSpPr/>
            <p:nvPr/>
          </p:nvSpPr>
          <p:spPr>
            <a:xfrm>
              <a:off x="6361375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6"/>
            <p:cNvSpPr/>
            <p:nvPr/>
          </p:nvSpPr>
          <p:spPr>
            <a:xfrm>
              <a:off x="6361375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6"/>
            <p:cNvSpPr/>
            <p:nvPr/>
          </p:nvSpPr>
          <p:spPr>
            <a:xfrm>
              <a:off x="6361375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6"/>
            <p:cNvSpPr/>
            <p:nvPr/>
          </p:nvSpPr>
          <p:spPr>
            <a:xfrm>
              <a:off x="6361375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6"/>
            <p:cNvSpPr/>
            <p:nvPr/>
          </p:nvSpPr>
          <p:spPr>
            <a:xfrm>
              <a:off x="6361375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6"/>
            <p:cNvSpPr/>
            <p:nvPr/>
          </p:nvSpPr>
          <p:spPr>
            <a:xfrm>
              <a:off x="6361375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6"/>
            <p:cNvSpPr/>
            <p:nvPr/>
          </p:nvSpPr>
          <p:spPr>
            <a:xfrm>
              <a:off x="6361375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6"/>
            <p:cNvSpPr/>
            <p:nvPr/>
          </p:nvSpPr>
          <p:spPr>
            <a:xfrm>
              <a:off x="6361375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6"/>
            <p:cNvSpPr/>
            <p:nvPr/>
          </p:nvSpPr>
          <p:spPr>
            <a:xfrm>
              <a:off x="6361375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6"/>
            <p:cNvSpPr/>
            <p:nvPr/>
          </p:nvSpPr>
          <p:spPr>
            <a:xfrm>
              <a:off x="6361375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6"/>
            <p:cNvSpPr/>
            <p:nvPr/>
          </p:nvSpPr>
          <p:spPr>
            <a:xfrm>
              <a:off x="6361375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6"/>
            <p:cNvSpPr/>
            <p:nvPr/>
          </p:nvSpPr>
          <p:spPr>
            <a:xfrm>
              <a:off x="6361375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6"/>
            <p:cNvSpPr/>
            <p:nvPr/>
          </p:nvSpPr>
          <p:spPr>
            <a:xfrm>
              <a:off x="6361375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6"/>
            <p:cNvSpPr/>
            <p:nvPr/>
          </p:nvSpPr>
          <p:spPr>
            <a:xfrm>
              <a:off x="6361375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6"/>
            <p:cNvSpPr/>
            <p:nvPr/>
          </p:nvSpPr>
          <p:spPr>
            <a:xfrm>
              <a:off x="6361375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6"/>
            <p:cNvSpPr/>
            <p:nvPr/>
          </p:nvSpPr>
          <p:spPr>
            <a:xfrm>
              <a:off x="6361375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6"/>
            <p:cNvSpPr/>
            <p:nvPr/>
          </p:nvSpPr>
          <p:spPr>
            <a:xfrm>
              <a:off x="6361375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6"/>
            <p:cNvSpPr/>
            <p:nvPr/>
          </p:nvSpPr>
          <p:spPr>
            <a:xfrm>
              <a:off x="65119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6"/>
            <p:cNvSpPr/>
            <p:nvPr/>
          </p:nvSpPr>
          <p:spPr>
            <a:xfrm>
              <a:off x="65119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6"/>
            <p:cNvSpPr/>
            <p:nvPr/>
          </p:nvSpPr>
          <p:spPr>
            <a:xfrm>
              <a:off x="65119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6"/>
            <p:cNvSpPr/>
            <p:nvPr/>
          </p:nvSpPr>
          <p:spPr>
            <a:xfrm>
              <a:off x="65119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6"/>
            <p:cNvSpPr/>
            <p:nvPr/>
          </p:nvSpPr>
          <p:spPr>
            <a:xfrm>
              <a:off x="65119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6"/>
            <p:cNvSpPr/>
            <p:nvPr/>
          </p:nvSpPr>
          <p:spPr>
            <a:xfrm>
              <a:off x="65119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6"/>
            <p:cNvSpPr/>
            <p:nvPr/>
          </p:nvSpPr>
          <p:spPr>
            <a:xfrm>
              <a:off x="65119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6"/>
            <p:cNvSpPr/>
            <p:nvPr/>
          </p:nvSpPr>
          <p:spPr>
            <a:xfrm>
              <a:off x="65119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6"/>
            <p:cNvSpPr/>
            <p:nvPr/>
          </p:nvSpPr>
          <p:spPr>
            <a:xfrm>
              <a:off x="66624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6"/>
            <p:cNvSpPr/>
            <p:nvPr/>
          </p:nvSpPr>
          <p:spPr>
            <a:xfrm>
              <a:off x="66624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6"/>
            <p:cNvSpPr/>
            <p:nvPr/>
          </p:nvSpPr>
          <p:spPr>
            <a:xfrm>
              <a:off x="66624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9" name="Google Shape;2069;p6"/>
          <p:cNvGrpSpPr/>
          <p:nvPr/>
        </p:nvGrpSpPr>
        <p:grpSpPr>
          <a:xfrm rot="10800000">
            <a:off x="7682451" y="28707"/>
            <a:ext cx="1140783" cy="5086302"/>
            <a:chOff x="5608825" y="238125"/>
            <a:chExt cx="1174975" cy="5238750"/>
          </a:xfrm>
        </p:grpSpPr>
        <p:sp>
          <p:nvSpPr>
            <p:cNvPr id="2070" name="Google Shape;2070;p6"/>
            <p:cNvSpPr/>
            <p:nvPr/>
          </p:nvSpPr>
          <p:spPr>
            <a:xfrm>
              <a:off x="56088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6"/>
            <p:cNvSpPr/>
            <p:nvPr/>
          </p:nvSpPr>
          <p:spPr>
            <a:xfrm>
              <a:off x="56088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6"/>
            <p:cNvSpPr/>
            <p:nvPr/>
          </p:nvSpPr>
          <p:spPr>
            <a:xfrm>
              <a:off x="56088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6"/>
            <p:cNvSpPr/>
            <p:nvPr/>
          </p:nvSpPr>
          <p:spPr>
            <a:xfrm>
              <a:off x="56088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6"/>
            <p:cNvSpPr/>
            <p:nvPr/>
          </p:nvSpPr>
          <p:spPr>
            <a:xfrm>
              <a:off x="57593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6"/>
            <p:cNvSpPr/>
            <p:nvPr/>
          </p:nvSpPr>
          <p:spPr>
            <a:xfrm>
              <a:off x="57593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6"/>
            <p:cNvSpPr/>
            <p:nvPr/>
          </p:nvSpPr>
          <p:spPr>
            <a:xfrm>
              <a:off x="57593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6"/>
            <p:cNvSpPr/>
            <p:nvPr/>
          </p:nvSpPr>
          <p:spPr>
            <a:xfrm>
              <a:off x="57593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6"/>
            <p:cNvSpPr/>
            <p:nvPr/>
          </p:nvSpPr>
          <p:spPr>
            <a:xfrm>
              <a:off x="57593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6"/>
            <p:cNvSpPr/>
            <p:nvPr/>
          </p:nvSpPr>
          <p:spPr>
            <a:xfrm>
              <a:off x="57593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6"/>
            <p:cNvSpPr/>
            <p:nvPr/>
          </p:nvSpPr>
          <p:spPr>
            <a:xfrm>
              <a:off x="57593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6"/>
            <p:cNvSpPr/>
            <p:nvPr/>
          </p:nvSpPr>
          <p:spPr>
            <a:xfrm>
              <a:off x="57593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6"/>
            <p:cNvSpPr/>
            <p:nvPr/>
          </p:nvSpPr>
          <p:spPr>
            <a:xfrm>
              <a:off x="57593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6"/>
            <p:cNvSpPr/>
            <p:nvPr/>
          </p:nvSpPr>
          <p:spPr>
            <a:xfrm>
              <a:off x="57593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6"/>
            <p:cNvSpPr/>
            <p:nvPr/>
          </p:nvSpPr>
          <p:spPr>
            <a:xfrm>
              <a:off x="57593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6"/>
            <p:cNvSpPr/>
            <p:nvPr/>
          </p:nvSpPr>
          <p:spPr>
            <a:xfrm>
              <a:off x="57593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6"/>
            <p:cNvSpPr/>
            <p:nvPr/>
          </p:nvSpPr>
          <p:spPr>
            <a:xfrm>
              <a:off x="57593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6"/>
            <p:cNvSpPr/>
            <p:nvPr/>
          </p:nvSpPr>
          <p:spPr>
            <a:xfrm>
              <a:off x="57593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6"/>
            <p:cNvSpPr/>
            <p:nvPr/>
          </p:nvSpPr>
          <p:spPr>
            <a:xfrm>
              <a:off x="57593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6"/>
            <p:cNvSpPr/>
            <p:nvPr/>
          </p:nvSpPr>
          <p:spPr>
            <a:xfrm>
              <a:off x="57593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6"/>
            <p:cNvSpPr/>
            <p:nvPr/>
          </p:nvSpPr>
          <p:spPr>
            <a:xfrm>
              <a:off x="57593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6"/>
            <p:cNvSpPr/>
            <p:nvPr/>
          </p:nvSpPr>
          <p:spPr>
            <a:xfrm>
              <a:off x="59098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6"/>
            <p:cNvSpPr/>
            <p:nvPr/>
          </p:nvSpPr>
          <p:spPr>
            <a:xfrm>
              <a:off x="59098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6"/>
            <p:cNvSpPr/>
            <p:nvPr/>
          </p:nvSpPr>
          <p:spPr>
            <a:xfrm>
              <a:off x="59098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6"/>
            <p:cNvSpPr/>
            <p:nvPr/>
          </p:nvSpPr>
          <p:spPr>
            <a:xfrm>
              <a:off x="59098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6"/>
            <p:cNvSpPr/>
            <p:nvPr/>
          </p:nvSpPr>
          <p:spPr>
            <a:xfrm>
              <a:off x="59098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6"/>
            <p:cNvSpPr/>
            <p:nvPr/>
          </p:nvSpPr>
          <p:spPr>
            <a:xfrm>
              <a:off x="59098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6"/>
            <p:cNvSpPr/>
            <p:nvPr/>
          </p:nvSpPr>
          <p:spPr>
            <a:xfrm>
              <a:off x="59098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6"/>
            <p:cNvSpPr/>
            <p:nvPr/>
          </p:nvSpPr>
          <p:spPr>
            <a:xfrm>
              <a:off x="59098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6"/>
            <p:cNvSpPr/>
            <p:nvPr/>
          </p:nvSpPr>
          <p:spPr>
            <a:xfrm>
              <a:off x="59098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6"/>
            <p:cNvSpPr/>
            <p:nvPr/>
          </p:nvSpPr>
          <p:spPr>
            <a:xfrm>
              <a:off x="59098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6"/>
            <p:cNvSpPr/>
            <p:nvPr/>
          </p:nvSpPr>
          <p:spPr>
            <a:xfrm>
              <a:off x="59098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6"/>
            <p:cNvSpPr/>
            <p:nvPr/>
          </p:nvSpPr>
          <p:spPr>
            <a:xfrm>
              <a:off x="59098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6"/>
            <p:cNvSpPr/>
            <p:nvPr/>
          </p:nvSpPr>
          <p:spPr>
            <a:xfrm>
              <a:off x="59098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6"/>
            <p:cNvSpPr/>
            <p:nvPr/>
          </p:nvSpPr>
          <p:spPr>
            <a:xfrm>
              <a:off x="60603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6"/>
            <p:cNvSpPr/>
            <p:nvPr/>
          </p:nvSpPr>
          <p:spPr>
            <a:xfrm>
              <a:off x="606037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6"/>
            <p:cNvSpPr/>
            <p:nvPr/>
          </p:nvSpPr>
          <p:spPr>
            <a:xfrm>
              <a:off x="606037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6"/>
            <p:cNvSpPr/>
            <p:nvPr/>
          </p:nvSpPr>
          <p:spPr>
            <a:xfrm>
              <a:off x="60603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6"/>
            <p:cNvSpPr/>
            <p:nvPr/>
          </p:nvSpPr>
          <p:spPr>
            <a:xfrm>
              <a:off x="60603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6"/>
            <p:cNvSpPr/>
            <p:nvPr/>
          </p:nvSpPr>
          <p:spPr>
            <a:xfrm>
              <a:off x="60603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6"/>
            <p:cNvSpPr/>
            <p:nvPr/>
          </p:nvSpPr>
          <p:spPr>
            <a:xfrm>
              <a:off x="60603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6"/>
            <p:cNvSpPr/>
            <p:nvPr/>
          </p:nvSpPr>
          <p:spPr>
            <a:xfrm>
              <a:off x="60603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6"/>
            <p:cNvSpPr/>
            <p:nvPr/>
          </p:nvSpPr>
          <p:spPr>
            <a:xfrm>
              <a:off x="62108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6"/>
            <p:cNvSpPr/>
            <p:nvPr/>
          </p:nvSpPr>
          <p:spPr>
            <a:xfrm>
              <a:off x="62108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6"/>
            <p:cNvSpPr/>
            <p:nvPr/>
          </p:nvSpPr>
          <p:spPr>
            <a:xfrm>
              <a:off x="62108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6"/>
            <p:cNvSpPr/>
            <p:nvPr/>
          </p:nvSpPr>
          <p:spPr>
            <a:xfrm>
              <a:off x="62108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6"/>
            <p:cNvSpPr/>
            <p:nvPr/>
          </p:nvSpPr>
          <p:spPr>
            <a:xfrm>
              <a:off x="62108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6"/>
            <p:cNvSpPr/>
            <p:nvPr/>
          </p:nvSpPr>
          <p:spPr>
            <a:xfrm>
              <a:off x="6361375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6"/>
            <p:cNvSpPr/>
            <p:nvPr/>
          </p:nvSpPr>
          <p:spPr>
            <a:xfrm>
              <a:off x="6361375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6"/>
            <p:cNvSpPr/>
            <p:nvPr/>
          </p:nvSpPr>
          <p:spPr>
            <a:xfrm>
              <a:off x="66624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▪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▫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▫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●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○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■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lvl="1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lvl="2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lvl="3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lvl="4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lvl="5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lvl="6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lvl="7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lvl="8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wma"/><Relationship Id="rId1" Type="http://schemas.microsoft.com/office/2007/relationships/media" Target="../media/media3.wm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6.wav"/><Relationship Id="rId1" Type="http://schemas.openxmlformats.org/officeDocument/2006/relationships/audio" Target="NULL" TargetMode="Externa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7.wav"/><Relationship Id="rId1" Type="http://schemas.openxmlformats.org/officeDocument/2006/relationships/audio" Target="NULL" TargetMode="Externa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6" name="Google Shape;3836;p13"/>
          <p:cNvSpPr txBox="1">
            <a:spLocks noGrp="1"/>
          </p:cNvSpPr>
          <p:nvPr>
            <p:ph type="ctrTitle"/>
          </p:nvPr>
        </p:nvSpPr>
        <p:spPr>
          <a:xfrm>
            <a:off x="0" y="109402"/>
            <a:ext cx="6773333" cy="23402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/>
              <a:t>BERT: Pre-training of Deep Bidirectional Transformers for Language Understanding</a:t>
            </a:r>
            <a:endParaRPr sz="44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4FFA6E6-5F59-426F-B4BF-87D06457A385}"/>
              </a:ext>
            </a:extLst>
          </p:cNvPr>
          <p:cNvSpPr txBox="1"/>
          <p:nvPr/>
        </p:nvSpPr>
        <p:spPr>
          <a:xfrm>
            <a:off x="1981199" y="2571750"/>
            <a:ext cx="28109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accent2"/>
                </a:solidFill>
                <a:latin typeface="Dosis ExtraLight" panose="020B0604020202020204" charset="0"/>
              </a:rPr>
              <a:t>GROUP - 8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4650A1-149C-4001-B67D-E6A592CEC0B6}"/>
              </a:ext>
            </a:extLst>
          </p:cNvPr>
          <p:cNvSpPr txBox="1"/>
          <p:nvPr/>
        </p:nvSpPr>
        <p:spPr>
          <a:xfrm>
            <a:off x="124178" y="3465689"/>
            <a:ext cx="3104444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0" dirty="0">
                <a:solidFill>
                  <a:schemeClr val="bg2">
                    <a:lumMod val="40000"/>
                    <a:lumOff val="60000"/>
                  </a:schemeClr>
                </a:solidFill>
                <a:effectLst/>
                <a:latin typeface="Dosis ExtraLight" panose="020B0604020202020204" charset="0"/>
              </a:rPr>
              <a:t>Most. </a:t>
            </a:r>
            <a:r>
              <a:rPr lang="en-US" sz="2000" i="0" dirty="0" err="1">
                <a:solidFill>
                  <a:schemeClr val="bg2">
                    <a:lumMod val="40000"/>
                    <a:lumOff val="60000"/>
                  </a:schemeClr>
                </a:solidFill>
                <a:effectLst/>
                <a:latin typeface="Dosis ExtraLight" panose="020B0604020202020204" charset="0"/>
              </a:rPr>
              <a:t>Mahjabin</a:t>
            </a:r>
            <a:r>
              <a:rPr lang="en-US" sz="2000" i="0" dirty="0">
                <a:solidFill>
                  <a:schemeClr val="bg2">
                    <a:lumMod val="40000"/>
                    <a:lumOff val="60000"/>
                  </a:schemeClr>
                </a:solidFill>
                <a:effectLst/>
                <a:latin typeface="Dosis ExtraLight" panose="020B0604020202020204" charset="0"/>
              </a:rPr>
              <a:t>, 17101187</a:t>
            </a:r>
          </a:p>
          <a:p>
            <a:r>
              <a:rPr lang="en-US" sz="2000" dirty="0">
                <a:solidFill>
                  <a:schemeClr val="bg2">
                    <a:lumMod val="40000"/>
                    <a:lumOff val="60000"/>
                  </a:schemeClr>
                </a:solidFill>
                <a:latin typeface="Dosis ExtraLight" panose="020B0604020202020204" charset="0"/>
              </a:rPr>
              <a:t>Tanzim Ahmed, 20166006</a:t>
            </a:r>
          </a:p>
          <a:p>
            <a:r>
              <a:rPr lang="en-US" sz="2000" i="0" dirty="0">
                <a:solidFill>
                  <a:schemeClr val="bg2">
                    <a:lumMod val="40000"/>
                    <a:lumOff val="60000"/>
                  </a:schemeClr>
                </a:solidFill>
                <a:effectLst/>
                <a:latin typeface="Dosis ExtraLight" panose="020B0604020202020204" charset="0"/>
              </a:rPr>
              <a:t>Tamanna Kaiser, 18201137</a:t>
            </a:r>
          </a:p>
          <a:p>
            <a:r>
              <a:rPr lang="en-US" sz="2000" i="0" dirty="0" err="1">
                <a:solidFill>
                  <a:schemeClr val="bg2">
                    <a:lumMod val="40000"/>
                    <a:lumOff val="60000"/>
                  </a:schemeClr>
                </a:solidFill>
                <a:effectLst/>
                <a:latin typeface="Dosis ExtraLight" panose="020B0604020202020204" charset="0"/>
              </a:rPr>
              <a:t>Rafa</a:t>
            </a:r>
            <a:r>
              <a:rPr lang="en-US" sz="2000" i="0" dirty="0">
                <a:solidFill>
                  <a:schemeClr val="bg2">
                    <a:lumMod val="40000"/>
                    <a:lumOff val="60000"/>
                  </a:schemeClr>
                </a:solidFill>
                <a:effectLst/>
                <a:latin typeface="Dosis ExtraLight" panose="020B0604020202020204" charset="0"/>
              </a:rPr>
              <a:t> </a:t>
            </a:r>
            <a:r>
              <a:rPr lang="en-US" sz="2000" i="0" dirty="0" err="1">
                <a:solidFill>
                  <a:schemeClr val="bg2">
                    <a:lumMod val="40000"/>
                    <a:lumOff val="60000"/>
                  </a:schemeClr>
                </a:solidFill>
                <a:effectLst/>
                <a:latin typeface="Dosis ExtraLight" panose="020B0604020202020204" charset="0"/>
              </a:rPr>
              <a:t>Siddiqua</a:t>
            </a:r>
            <a:r>
              <a:rPr lang="en-US" sz="2000" i="0" dirty="0">
                <a:solidFill>
                  <a:schemeClr val="bg2">
                    <a:lumMod val="40000"/>
                    <a:lumOff val="60000"/>
                  </a:schemeClr>
                </a:solidFill>
                <a:effectLst/>
                <a:latin typeface="Dosis ExtraLight" panose="020B0604020202020204" charset="0"/>
              </a:rPr>
              <a:t>, 17301040</a:t>
            </a:r>
            <a:endParaRPr lang="en-US" sz="2000" dirty="0">
              <a:solidFill>
                <a:schemeClr val="bg2">
                  <a:lumMod val="40000"/>
                  <a:lumOff val="60000"/>
                </a:schemeClr>
              </a:solidFill>
              <a:latin typeface="Dosis ExtraLight" panose="020B0604020202020204" charset="0"/>
            </a:endParaRP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46D927D-F84E-4492-A39E-93105F041AAC}"/>
              </a:ext>
            </a:extLst>
          </p:cNvPr>
          <p:cNvSpPr txBox="1"/>
          <p:nvPr/>
        </p:nvSpPr>
        <p:spPr>
          <a:xfrm>
            <a:off x="3228622" y="3465689"/>
            <a:ext cx="3883380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0" dirty="0">
                <a:solidFill>
                  <a:schemeClr val="bg2">
                    <a:lumMod val="40000"/>
                    <a:lumOff val="60000"/>
                  </a:schemeClr>
                </a:solidFill>
                <a:effectLst/>
                <a:latin typeface="Dosis ExtraLight" panose="020B0604020202020204" charset="0"/>
              </a:rPr>
              <a:t>Md. Main Uddin Hasan, 17301080</a:t>
            </a:r>
          </a:p>
          <a:p>
            <a:r>
              <a:rPr lang="en-US" sz="2000" i="0" dirty="0" err="1">
                <a:solidFill>
                  <a:schemeClr val="bg2">
                    <a:lumMod val="40000"/>
                    <a:lumOff val="60000"/>
                  </a:schemeClr>
                </a:solidFill>
                <a:effectLst/>
                <a:latin typeface="Dosis ExtraLight" panose="020B0604020202020204" charset="0"/>
              </a:rPr>
              <a:t>Rakeen</a:t>
            </a:r>
            <a:r>
              <a:rPr lang="en-US" sz="2000" i="0" dirty="0">
                <a:solidFill>
                  <a:schemeClr val="bg2">
                    <a:lumMod val="40000"/>
                    <a:lumOff val="60000"/>
                  </a:schemeClr>
                </a:solidFill>
                <a:effectLst/>
                <a:latin typeface="Dosis ExtraLight" panose="020B0604020202020204" charset="0"/>
              </a:rPr>
              <a:t> Ashraf Chowdhury</a:t>
            </a:r>
            <a:r>
              <a:rPr lang="en-US" sz="2000" dirty="0">
                <a:solidFill>
                  <a:schemeClr val="bg2">
                    <a:lumMod val="40000"/>
                    <a:lumOff val="60000"/>
                  </a:schemeClr>
                </a:solidFill>
                <a:latin typeface="Dosis ExtraLight" panose="020B0604020202020204" charset="0"/>
              </a:rPr>
              <a:t>, </a:t>
            </a:r>
            <a:r>
              <a:rPr lang="en-US" sz="2000" i="0" dirty="0">
                <a:solidFill>
                  <a:schemeClr val="bg2">
                    <a:lumMod val="40000"/>
                    <a:lumOff val="60000"/>
                  </a:schemeClr>
                </a:solidFill>
                <a:effectLst/>
                <a:latin typeface="Dosis ExtraLight" panose="020B0604020202020204" charset="0"/>
              </a:rPr>
              <a:t>16141014</a:t>
            </a:r>
            <a:endParaRPr lang="en-US" sz="2000" dirty="0">
              <a:solidFill>
                <a:schemeClr val="bg2">
                  <a:lumMod val="40000"/>
                  <a:lumOff val="60000"/>
                </a:schemeClr>
              </a:solidFill>
              <a:latin typeface="Dosis ExtraLight" panose="020B0604020202020204" charset="0"/>
            </a:endParaRPr>
          </a:p>
          <a:p>
            <a:r>
              <a:rPr lang="en-US" sz="2000" i="0" dirty="0" err="1">
                <a:solidFill>
                  <a:schemeClr val="bg2">
                    <a:lumMod val="40000"/>
                    <a:lumOff val="60000"/>
                  </a:schemeClr>
                </a:solidFill>
                <a:effectLst/>
                <a:latin typeface="Dosis ExtraLight" panose="020B0604020202020204" charset="0"/>
              </a:rPr>
              <a:t>Majwega</a:t>
            </a:r>
            <a:r>
              <a:rPr lang="en-US" sz="2000" i="0" dirty="0">
                <a:solidFill>
                  <a:schemeClr val="bg2">
                    <a:lumMod val="40000"/>
                    <a:lumOff val="60000"/>
                  </a:schemeClr>
                </a:solidFill>
                <a:effectLst/>
                <a:latin typeface="Dosis ExtraLight" panose="020B0604020202020204" charset="0"/>
              </a:rPr>
              <a:t> Jackson, </a:t>
            </a:r>
            <a:r>
              <a:rPr lang="en-US" sz="2000" b="0" i="0" dirty="0">
                <a:solidFill>
                  <a:schemeClr val="bg2">
                    <a:lumMod val="40000"/>
                    <a:lumOff val="60000"/>
                  </a:schemeClr>
                </a:solidFill>
                <a:effectLst/>
                <a:latin typeface="Dosis ExtraLight" panose="020B0604020202020204" charset="0"/>
              </a:rPr>
              <a:t>20266030</a:t>
            </a:r>
            <a:endParaRPr lang="en-US" sz="2000" i="0" dirty="0">
              <a:solidFill>
                <a:schemeClr val="bg2">
                  <a:lumMod val="40000"/>
                  <a:lumOff val="60000"/>
                </a:schemeClr>
              </a:solidFill>
              <a:effectLst/>
              <a:latin typeface="Dosis ExtraLight" panose="020B0604020202020204" charset="0"/>
            </a:endParaRPr>
          </a:p>
          <a:p>
            <a:r>
              <a:rPr lang="en-US" sz="2000" i="0" dirty="0" err="1">
                <a:solidFill>
                  <a:schemeClr val="bg2">
                    <a:lumMod val="40000"/>
                    <a:lumOff val="60000"/>
                  </a:schemeClr>
                </a:solidFill>
                <a:effectLst/>
                <a:latin typeface="Dosis ExtraLight" panose="020B0604020202020204" charset="0"/>
              </a:rPr>
              <a:t>Shegufta</a:t>
            </a:r>
            <a:r>
              <a:rPr lang="en-US" sz="2000" i="0" dirty="0">
                <a:solidFill>
                  <a:schemeClr val="bg2">
                    <a:lumMod val="40000"/>
                    <a:lumOff val="60000"/>
                  </a:schemeClr>
                </a:solidFill>
                <a:effectLst/>
                <a:latin typeface="Dosis ExtraLight" panose="020B0604020202020204" charset="0"/>
              </a:rPr>
              <a:t> </a:t>
            </a:r>
            <a:r>
              <a:rPr lang="en-US" sz="2000" i="0" dirty="0" err="1">
                <a:solidFill>
                  <a:schemeClr val="bg2">
                    <a:lumMod val="40000"/>
                    <a:lumOff val="60000"/>
                  </a:schemeClr>
                </a:solidFill>
                <a:effectLst/>
                <a:latin typeface="Dosis ExtraLight" panose="020B0604020202020204" charset="0"/>
              </a:rPr>
              <a:t>Mehzabiin</a:t>
            </a:r>
            <a:r>
              <a:rPr lang="en-US" sz="2000" i="0" dirty="0">
                <a:solidFill>
                  <a:schemeClr val="bg2">
                    <a:lumMod val="40000"/>
                    <a:lumOff val="60000"/>
                  </a:schemeClr>
                </a:solidFill>
                <a:effectLst/>
                <a:latin typeface="Dosis ExtraLight" panose="020B0604020202020204" charset="0"/>
              </a:rPr>
              <a:t>, 20166053</a:t>
            </a:r>
            <a:endParaRPr lang="en-US" sz="2000" dirty="0">
              <a:solidFill>
                <a:schemeClr val="bg2">
                  <a:lumMod val="40000"/>
                  <a:lumOff val="60000"/>
                </a:schemeClr>
              </a:solidFill>
              <a:latin typeface="Dosis ExtraLight" panose="020B0604020202020204" charset="0"/>
            </a:endParaRPr>
          </a:p>
          <a:p>
            <a:endParaRPr lang="en-US" dirty="0"/>
          </a:p>
        </p:txBody>
      </p:sp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620001" y="423513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54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1" name="Google Shape;3841;p14"/>
          <p:cNvSpPr txBox="1">
            <a:spLocks noGrp="1"/>
          </p:cNvSpPr>
          <p:nvPr>
            <p:ph type="title"/>
          </p:nvPr>
        </p:nvSpPr>
        <p:spPr>
          <a:xfrm>
            <a:off x="718300" y="322950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Table of content</a:t>
            </a:r>
            <a:endParaRPr dirty="0"/>
          </a:p>
        </p:txBody>
      </p:sp>
      <p:sp>
        <p:nvSpPr>
          <p:cNvPr id="3843" name="Google Shape;3843;p14"/>
          <p:cNvSpPr txBox="1">
            <a:spLocks noGrp="1"/>
          </p:cNvSpPr>
          <p:nvPr>
            <p:ph type="body" idx="1"/>
          </p:nvPr>
        </p:nvSpPr>
        <p:spPr>
          <a:xfrm>
            <a:off x="718300" y="1559449"/>
            <a:ext cx="3242400" cy="253841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Clr>
                <a:schemeClr val="dk1"/>
              </a:buClr>
              <a:buSzPts val="1100"/>
              <a:buFont typeface="Wingdings" panose="05000000000000000000" pitchFamily="2" charset="2"/>
              <a:buChar char="Ø"/>
            </a:pPr>
            <a:r>
              <a:rPr lang="en-US" b="1" dirty="0">
                <a:latin typeface="Titillium Web"/>
                <a:ea typeface="Titillium Web"/>
                <a:cs typeface="Titillium Web"/>
                <a:sym typeface="Titillium Web"/>
              </a:rPr>
              <a:t>Abstract</a:t>
            </a:r>
          </a:p>
          <a:p>
            <a:pPr marL="285750" indent="-285750">
              <a:buClr>
                <a:schemeClr val="dk1"/>
              </a:buClr>
              <a:buSzPts val="1100"/>
              <a:buFont typeface="Wingdings" panose="05000000000000000000" pitchFamily="2" charset="2"/>
              <a:buChar char="Ø"/>
            </a:pPr>
            <a:r>
              <a:rPr lang="en-US" b="1" dirty="0">
                <a:latin typeface="Titillium Web"/>
                <a:ea typeface="Titillium Web"/>
                <a:cs typeface="Titillium Web"/>
                <a:sym typeface="Titillium Web"/>
              </a:rPr>
              <a:t>Related Work</a:t>
            </a:r>
          </a:p>
          <a:p>
            <a:pPr marL="285750" indent="-285750">
              <a:buClr>
                <a:schemeClr val="dk1"/>
              </a:buClr>
              <a:buSzPts val="1100"/>
              <a:buFont typeface="Wingdings" panose="05000000000000000000" pitchFamily="2" charset="2"/>
              <a:buChar char="Ø"/>
            </a:pPr>
            <a:r>
              <a:rPr lang="en-US" b="1" dirty="0">
                <a:latin typeface="Titillium Web"/>
                <a:ea typeface="Titillium Web"/>
                <a:cs typeface="Titillium Web"/>
                <a:sym typeface="Titillium Web"/>
              </a:rPr>
              <a:t>BERT</a:t>
            </a:r>
          </a:p>
          <a:p>
            <a:pPr marL="285750" indent="-285750">
              <a:buClr>
                <a:schemeClr val="dk1"/>
              </a:buClr>
              <a:buSzPts val="1100"/>
              <a:buFont typeface="Wingdings" panose="05000000000000000000" pitchFamily="2" charset="2"/>
              <a:buChar char="Ø"/>
            </a:pPr>
            <a:r>
              <a:rPr lang="en-US" b="1" dirty="0">
                <a:latin typeface="Titillium Web"/>
                <a:ea typeface="Titillium Web"/>
                <a:cs typeface="Titillium Web"/>
                <a:sym typeface="Titillium Web"/>
              </a:rPr>
              <a:t>Architecture</a:t>
            </a:r>
          </a:p>
          <a:p>
            <a:pPr marL="285750" indent="-285750">
              <a:buClr>
                <a:schemeClr val="dk1"/>
              </a:buClr>
              <a:buSzPts val="1100"/>
              <a:buFont typeface="Wingdings" panose="05000000000000000000" pitchFamily="2" charset="2"/>
              <a:buChar char="Ø"/>
            </a:pPr>
            <a:r>
              <a:rPr lang="en-US" b="1" dirty="0">
                <a:latin typeface="Titillium Web"/>
                <a:ea typeface="Titillium Web"/>
                <a:cs typeface="Titillium Web"/>
                <a:sym typeface="Titillium Web"/>
              </a:rPr>
              <a:t>Experiment</a:t>
            </a:r>
          </a:p>
          <a:p>
            <a:pPr marL="285750" indent="-285750">
              <a:buClr>
                <a:schemeClr val="dk1"/>
              </a:buClr>
              <a:buSzPts val="1100"/>
              <a:buFont typeface="Wingdings" panose="05000000000000000000" pitchFamily="2" charset="2"/>
              <a:buChar char="Ø"/>
            </a:pPr>
            <a:r>
              <a:rPr lang="en-US" b="1" dirty="0">
                <a:latin typeface="Titillium Web"/>
                <a:ea typeface="Titillium Web"/>
                <a:cs typeface="Titillium Web"/>
                <a:sym typeface="Titillium Web"/>
              </a:rPr>
              <a:t>Result analysis</a:t>
            </a:r>
          </a:p>
          <a:p>
            <a:pPr marL="285750" indent="-285750">
              <a:buClr>
                <a:schemeClr val="dk1"/>
              </a:buClr>
              <a:buSzPts val="1100"/>
              <a:buFont typeface="Wingdings" panose="05000000000000000000" pitchFamily="2" charset="2"/>
              <a:buChar char="Ø"/>
            </a:pPr>
            <a:r>
              <a:rPr lang="en-US" b="1" dirty="0">
                <a:latin typeface="Titillium Web"/>
                <a:ea typeface="Titillium Web"/>
                <a:cs typeface="Titillium Web"/>
                <a:sym typeface="Titillium Web"/>
              </a:rPr>
              <a:t>Conclusion</a:t>
            </a:r>
          </a:p>
          <a:p>
            <a:pPr marL="285750" indent="-285750">
              <a:buClr>
                <a:schemeClr val="dk1"/>
              </a:buClr>
              <a:buSzPts val="1100"/>
              <a:buFont typeface="Wingdings" panose="05000000000000000000" pitchFamily="2" charset="2"/>
              <a:buChar char="Ø"/>
            </a:pPr>
            <a:r>
              <a:rPr lang="en-US" b="1" dirty="0">
                <a:latin typeface="Titillium Web"/>
                <a:ea typeface="Titillium Web"/>
                <a:cs typeface="Titillium Web"/>
                <a:sym typeface="Titillium Web"/>
              </a:rPr>
              <a:t>References</a:t>
            </a:r>
            <a:endParaRPr b="1" dirty="0"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3845" name="Google Shape;3845;p14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648733" y="4199662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1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328BF-FCF3-410A-9EE3-CCDFC3458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231" y="1"/>
            <a:ext cx="6761100" cy="914400"/>
          </a:xfrm>
        </p:spPr>
        <p:txBody>
          <a:bodyPr/>
          <a:lstStyle/>
          <a:p>
            <a:r>
              <a:rPr lang="en-US" dirty="0"/>
              <a:t>Abstract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0A0104-B5C5-4037-8182-74FDBD18EF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231" y="914400"/>
            <a:ext cx="6901700" cy="3850969"/>
          </a:xfrm>
        </p:spPr>
        <p:txBody>
          <a:bodyPr/>
          <a:lstStyle/>
          <a:p>
            <a:r>
              <a:rPr lang="en-US" dirty="0"/>
              <a:t>BERT is designed to build a pre-train deep bidirectional representations from unlabeled text.</a:t>
            </a:r>
          </a:p>
          <a:p>
            <a:r>
              <a:rPr lang="en-US" dirty="0"/>
              <a:t>This model can be adapted to various NLP tasks easily , that’s why re-train a model every time from scratch won’t be necessary.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Unsupervised Feature-based Approaches</a:t>
            </a:r>
          </a:p>
          <a:p>
            <a:r>
              <a:rPr lang="en-US" dirty="0"/>
              <a:t>Unsupervised Fine-tuning Approaches</a:t>
            </a:r>
          </a:p>
          <a:p>
            <a:r>
              <a:rPr lang="en-US" dirty="0"/>
              <a:t>Transfer Learning from Supervised Data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AA5CD4-B201-4C6F-9987-546398987F4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BB591DC-FE9A-4AEC-8379-7DD36879155B}"/>
              </a:ext>
            </a:extLst>
          </p:cNvPr>
          <p:cNvSpPr txBox="1">
            <a:spLocks/>
          </p:cNvSpPr>
          <p:nvPr/>
        </p:nvSpPr>
        <p:spPr>
          <a:xfrm>
            <a:off x="640231" y="2655897"/>
            <a:ext cx="6761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r>
              <a:rPr lang="en-US" dirty="0"/>
              <a:t>Related Work</a:t>
            </a: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643531" y="415576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714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1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328BF-FCF3-410A-9EE3-CCDFC3458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231" y="378131"/>
            <a:ext cx="6761100" cy="857400"/>
          </a:xfrm>
        </p:spPr>
        <p:txBody>
          <a:bodyPr/>
          <a:lstStyle/>
          <a:p>
            <a:r>
              <a:rPr lang="en-US" dirty="0"/>
              <a:t>BERT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AA5CD4-B201-4C6F-9987-546398987F4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46287E-332F-4D61-B98E-88BB6AA822F5}"/>
              </a:ext>
            </a:extLst>
          </p:cNvPr>
          <p:cNvSpPr txBox="1"/>
          <p:nvPr/>
        </p:nvSpPr>
        <p:spPr>
          <a:xfrm>
            <a:off x="790222" y="1490133"/>
            <a:ext cx="6852356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i="0" dirty="0">
                <a:solidFill>
                  <a:srgbClr val="333333"/>
                </a:solidFill>
                <a:effectLst/>
                <a:latin typeface="Titillium Web Light" panose="020B0604020202020204" charset="0"/>
              </a:rPr>
              <a:t>In contrast of traditional language model, BERT trains a language model that takes both the previous and next tokens into account when predicting.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333333"/>
                </a:solidFill>
                <a:effectLst/>
                <a:latin typeface="Titillium Web Light" panose="020B0604020202020204" charset="0"/>
              </a:rPr>
              <a:t>BERT is also trained on a next sentence prediction task</a:t>
            </a:r>
            <a:endParaRPr lang="en-US" sz="1800" b="0" dirty="0">
              <a:solidFill>
                <a:srgbClr val="333333"/>
              </a:solidFill>
              <a:latin typeface="Titillium Web Light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333333"/>
                </a:solidFill>
                <a:effectLst/>
                <a:latin typeface="Titillium Web Light" panose="020B0604020202020204" charset="0"/>
              </a:rPr>
              <a:t>BERT uses the Transformer architecture for encoding sentences.</a:t>
            </a:r>
            <a:endParaRPr lang="en-US" sz="1800" i="0" dirty="0">
              <a:solidFill>
                <a:srgbClr val="333333"/>
              </a:solidFill>
              <a:effectLst/>
              <a:latin typeface="Titillium Web Light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333333"/>
                </a:solidFill>
                <a:effectLst/>
                <a:latin typeface="Titillium Web Light" panose="020B0604020202020204" charset="0"/>
              </a:rPr>
              <a:t>BERT performs better when given more parameters, even on small datasets.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i="0" dirty="0">
              <a:solidFill>
                <a:srgbClr val="333333"/>
              </a:solidFill>
              <a:effectLst/>
              <a:latin typeface="Titillium Web Light" panose="020B0604020202020204" charset="0"/>
            </a:endParaRPr>
          </a:p>
          <a:p>
            <a:endParaRPr lang="en-US" sz="1800" i="0" dirty="0">
              <a:solidFill>
                <a:srgbClr val="333333"/>
              </a:solidFill>
              <a:effectLst/>
              <a:latin typeface="Titillium Web Light" panose="020B0604020202020204" charset="0"/>
            </a:endParaRPr>
          </a:p>
          <a:p>
            <a:endParaRPr lang="en-US" dirty="0"/>
          </a:p>
        </p:txBody>
      </p:sp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3EDA154-E2D1-4169-8C0A-5B72BC8D3AD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552266" y="424070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474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434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766C1776-9571-4FBE-95AC-E66A0B8F89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231" y="378131"/>
            <a:ext cx="6761100" cy="857400"/>
          </a:xfrm>
        </p:spPr>
        <p:txBody>
          <a:bodyPr/>
          <a:lstStyle/>
          <a:p>
            <a:r>
              <a:rPr lang="en-US" dirty="0"/>
              <a:t>Architecture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2C292BAA-4708-4CA8-9760-14E1682808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231" y="3694508"/>
            <a:ext cx="6901700" cy="1070861"/>
          </a:xfrm>
        </p:spPr>
        <p:txBody>
          <a:bodyPr/>
          <a:lstStyle/>
          <a:p>
            <a:r>
              <a:rPr lang="en-US" dirty="0"/>
              <a:t>GLUE</a:t>
            </a:r>
          </a:p>
          <a:p>
            <a:r>
              <a:rPr lang="en-US" dirty="0" err="1"/>
              <a:t>SQuAD</a:t>
            </a:r>
            <a:r>
              <a:rPr lang="en-US" dirty="0"/>
              <a:t> v1.1 Dataset</a:t>
            </a:r>
          </a:p>
          <a:p>
            <a:r>
              <a:rPr lang="en-US" dirty="0"/>
              <a:t>SWAG</a:t>
            </a:r>
          </a:p>
        </p:txBody>
      </p:sp>
      <p:sp>
        <p:nvSpPr>
          <p:cNvPr id="18" name="Slide Number Placeholder 4">
            <a:extLst>
              <a:ext uri="{FF2B5EF4-FFF2-40B4-BE49-F238E27FC236}">
                <a16:creationId xmlns:a16="http://schemas.microsoft.com/office/drawing/2014/main" id="{847A98BA-CD4D-490B-9BF4-5658AED5C6BA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</p:spPr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8A78FA46-5419-4860-B280-16B2E9691BC1}"/>
              </a:ext>
            </a:extLst>
          </p:cNvPr>
          <p:cNvSpPr txBox="1">
            <a:spLocks/>
          </p:cNvSpPr>
          <p:nvPr/>
        </p:nvSpPr>
        <p:spPr>
          <a:xfrm>
            <a:off x="640231" y="3006991"/>
            <a:ext cx="6761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r>
              <a:rPr lang="en-US" dirty="0"/>
              <a:t>Experiment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DCAC4D7-E499-4CBF-9A37-81AB8050993C}"/>
              </a:ext>
            </a:extLst>
          </p:cNvPr>
          <p:cNvSpPr txBox="1"/>
          <p:nvPr/>
        </p:nvSpPr>
        <p:spPr>
          <a:xfrm>
            <a:off x="785446" y="1336431"/>
            <a:ext cx="608427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3D6A7E"/>
                </a:solidFill>
                <a:latin typeface="Dosis ExtraLight" panose="020B0604020202020204" charset="0"/>
              </a:rPr>
              <a:t>BERT Base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3D6A7E"/>
                </a:solidFill>
                <a:latin typeface="Dosis ExtraLight" panose="020B0604020202020204" charset="0"/>
              </a:rPr>
              <a:t>BERT Large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3D6A7E"/>
                </a:solidFill>
                <a:latin typeface="Dosis ExtraLight" panose="020B0604020202020204" charset="0"/>
              </a:rPr>
              <a:t>Semi Supervised Learning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 err="1">
                <a:solidFill>
                  <a:srgbClr val="3D6A7E"/>
                </a:solidFill>
                <a:latin typeface="Dosis ExtraLight" panose="020B0604020202020204" charset="0"/>
              </a:rPr>
              <a:t>ELMo</a:t>
            </a:r>
            <a:r>
              <a:rPr lang="en-GB" sz="1800" dirty="0">
                <a:solidFill>
                  <a:srgbClr val="3D6A7E"/>
                </a:solidFill>
                <a:latin typeface="Dosis ExtraLight" panose="020B0604020202020204" charset="0"/>
              </a:rPr>
              <a:t> Word Embeddings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3D6A7E"/>
                </a:solidFill>
                <a:latin typeface="Dosis ExtraLight" panose="020B0604020202020204" charset="0"/>
              </a:rPr>
              <a:t>ULM-Fit: Transfer Learning In NLP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3D6A7E"/>
                </a:solidFill>
                <a:latin typeface="Dosis ExtraLight" panose="020B0604020202020204" charset="0"/>
              </a:rPr>
              <a:t>Open AI Transformer: Pre-training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B1086F28-0597-476D-9EFB-8D5F4264B0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27584" y="776924"/>
            <a:ext cx="4176856" cy="1624333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82DFFE8-3F28-4A14-8F85-104B419BE2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19235" y="3346076"/>
            <a:ext cx="4871396" cy="1224929"/>
          </a:xfrm>
          <a:prstGeom prst="rect">
            <a:avLst/>
          </a:prstGeom>
        </p:spPr>
      </p:pic>
      <p:pic>
        <p:nvPicPr>
          <p:cNvPr id="2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2175C7C-C7DF-467C-AA0D-CE14852F894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760758" y="423283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924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973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56960B02-C66B-4E12-A391-0776F3BA86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231" y="378131"/>
            <a:ext cx="6761100" cy="857400"/>
          </a:xfrm>
        </p:spPr>
        <p:txBody>
          <a:bodyPr/>
          <a:lstStyle/>
          <a:p>
            <a:r>
              <a:rPr lang="en-US" dirty="0"/>
              <a:t>Result Analysis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149ACDB3-F9AE-4BEE-9852-E0622E17EA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231" y="1500889"/>
            <a:ext cx="6901700" cy="1070861"/>
          </a:xfrm>
        </p:spPr>
        <p:txBody>
          <a:bodyPr/>
          <a:lstStyle/>
          <a:p>
            <a:pPr marL="114300" indent="0">
              <a:buNone/>
            </a:pPr>
            <a:r>
              <a:rPr lang="en-US" dirty="0"/>
              <a:t>Author evaluate on 11 different task where they outperformed those task in terms of language understanding, linguistic acceptability and so on those task are: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Sequence Label Task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MNLI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Squad model task</a:t>
            </a:r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D20E3C67-6C8C-4625-8F70-580C179245F8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</p:spPr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pic>
        <p:nvPicPr>
          <p:cNvPr id="10" name="bert slide result analysis">
            <a:hlinkClick r:id="" action="ppaction://media"/>
            <a:extLst>
              <a:ext uri="{FF2B5EF4-FFF2-40B4-BE49-F238E27FC236}">
                <a16:creationId xmlns:a16="http://schemas.microsoft.com/office/drawing/2014/main" id="{12099C7E-4291-4B66-9FF3-4C85BB2D0E00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1575.589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649687" y="421709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984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0F542A8-99F1-475B-A4A7-D7EC37197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322" y="445864"/>
            <a:ext cx="6761100" cy="855534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ADE8D368-32F8-4F33-898C-CD78DAD31F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8300" y="1762650"/>
            <a:ext cx="7432278" cy="1883661"/>
          </a:xfrm>
        </p:spPr>
        <p:txBody>
          <a:bodyPr/>
          <a:lstStyle/>
          <a:p>
            <a:pPr marL="114300" indent="0">
              <a:buNone/>
            </a:pPr>
            <a:r>
              <a:rPr lang="en-US" dirty="0"/>
              <a:t>Author have done a lot of studies where it shows that due to the fact that BERT do this left and right context of a given token when doing the attention that’s why BERTs outperformed maximum models.</a:t>
            </a:r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9D6AB947-D38F-4AF8-BDA0-7587AF1B0716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91531" y="4720201"/>
            <a:ext cx="548700" cy="392744"/>
          </a:xfrm>
        </p:spPr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pic>
        <p:nvPicPr>
          <p:cNvPr id="10" name="bert conclusion">
            <a:hlinkClick r:id="" action="ppaction://media"/>
            <a:extLst>
              <a:ext uri="{FF2B5EF4-FFF2-40B4-BE49-F238E27FC236}">
                <a16:creationId xmlns:a16="http://schemas.microsoft.com/office/drawing/2014/main" id="{C57C9188-D866-49F3-8205-54E5B500FD21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2478.591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645173" y="4217988"/>
            <a:ext cx="609600" cy="608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732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37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7BF3CC70-2882-4F80-BE19-1059511F5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300" y="378131"/>
            <a:ext cx="6761100" cy="857400"/>
          </a:xfrm>
        </p:spPr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19966E9A-81D0-409A-9A88-BDCCCEF08F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8300" y="1377244"/>
            <a:ext cx="7161344" cy="3472406"/>
          </a:xfrm>
        </p:spPr>
        <p:txBody>
          <a:bodyPr/>
          <a:lstStyle/>
          <a:p>
            <a:pPr>
              <a:buClr>
                <a:schemeClr val="tx1"/>
              </a:buClr>
              <a:buFont typeface="+mj-lt"/>
              <a:buAutoNum type="arabicPeriod"/>
            </a:pPr>
            <a:r>
              <a:rPr lang="en-US" dirty="0"/>
              <a:t>https://www.aclweb.org/anthology/N19-1423.pdf</a:t>
            </a:r>
          </a:p>
          <a:p>
            <a:pPr>
              <a:buClr>
                <a:schemeClr val="tx1"/>
              </a:buClr>
              <a:buFont typeface="+mj-lt"/>
              <a:buAutoNum type="arabicPeriod"/>
            </a:pPr>
            <a:r>
              <a:rPr lang="en-US" dirty="0"/>
              <a:t>Alan </a:t>
            </a:r>
            <a:r>
              <a:rPr lang="en-US" dirty="0" err="1"/>
              <a:t>Akbik</a:t>
            </a:r>
            <a:r>
              <a:rPr lang="en-US" dirty="0"/>
              <a:t>, Duncan Blythe, and Roland </a:t>
            </a:r>
            <a:r>
              <a:rPr lang="en-US" dirty="0" err="1"/>
              <a:t>Vollgraf</a:t>
            </a:r>
            <a:r>
              <a:rPr lang="en-US" dirty="0"/>
              <a:t>. 2018. Contextual string embeddings for sequence labeling. In Proceedings of the 27th International Conference on Computational Linguistics, pages 1638–1649.</a:t>
            </a:r>
          </a:p>
          <a:p>
            <a:pPr>
              <a:buClr>
                <a:schemeClr val="tx1"/>
              </a:buClr>
              <a:buFont typeface="+mj-lt"/>
              <a:buAutoNum type="arabicPeriod"/>
            </a:pPr>
            <a:r>
              <a:rPr lang="en-US" dirty="0"/>
              <a:t>Rami Al-</a:t>
            </a:r>
            <a:r>
              <a:rPr lang="en-US" dirty="0" err="1"/>
              <a:t>Rfou</a:t>
            </a:r>
            <a:r>
              <a:rPr lang="en-US" dirty="0"/>
              <a:t>, </a:t>
            </a:r>
            <a:r>
              <a:rPr lang="en-US" dirty="0" err="1"/>
              <a:t>Dokook</a:t>
            </a:r>
            <a:r>
              <a:rPr lang="en-US" dirty="0"/>
              <a:t> Choe, Noah Constant, Mandy Guo, and </a:t>
            </a:r>
            <a:r>
              <a:rPr lang="en-US" dirty="0" err="1"/>
              <a:t>Llion</a:t>
            </a:r>
            <a:r>
              <a:rPr lang="en-US" dirty="0"/>
              <a:t> Jones. 2018. Character-level language modeling with deeper self attention. </a:t>
            </a:r>
          </a:p>
          <a:p>
            <a:pPr>
              <a:buClr>
                <a:schemeClr val="tx1"/>
              </a:buClr>
              <a:buFont typeface="+mj-lt"/>
              <a:buAutoNum type="arabicPeriod"/>
            </a:pPr>
            <a:endParaRPr lang="en-US" dirty="0"/>
          </a:p>
          <a:p>
            <a:pPr marL="114300" indent="0">
              <a:buNone/>
            </a:pPr>
            <a:endParaRPr lang="en-US" dirty="0"/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A3BAAB05-B528-4447-8C43-8A1B3C4DB3CD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</p:spPr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24884718"/>
      </p:ext>
    </p:extLst>
  </p:cSld>
  <p:clrMapOvr>
    <a:masterClrMapping/>
  </p:clrMapOvr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3B55"/>
      </a:dk1>
      <a:lt1>
        <a:srgbClr val="FFFFFF"/>
      </a:lt1>
      <a:dk2>
        <a:srgbClr val="0B87A1"/>
      </a:dk2>
      <a:lt2>
        <a:srgbClr val="EEF1EE"/>
      </a:lt2>
      <a:accent1>
        <a:srgbClr val="D3EBD5"/>
      </a:accent1>
      <a:accent2>
        <a:srgbClr val="80BFB7"/>
      </a:accent2>
      <a:accent3>
        <a:srgbClr val="0B87A1"/>
      </a:accent3>
      <a:accent4>
        <a:srgbClr val="01597F"/>
      </a:accent4>
      <a:accent5>
        <a:srgbClr val="003B55"/>
      </a:accent5>
      <a:accent6>
        <a:srgbClr val="001120"/>
      </a:accent6>
      <a:hlink>
        <a:srgbClr val="01597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570</TotalTime>
  <Words>355</Words>
  <Application>Microsoft Office PowerPoint</Application>
  <PresentationFormat>On-screen Show (16:9)</PresentationFormat>
  <Paragraphs>64</Paragraphs>
  <Slides>8</Slides>
  <Notes>2</Notes>
  <HiddenSlides>0</HiddenSlides>
  <MMClips>7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Titillium Web</vt:lpstr>
      <vt:lpstr>Titillium Web Light</vt:lpstr>
      <vt:lpstr>Dosis ExtraLight</vt:lpstr>
      <vt:lpstr>Arial</vt:lpstr>
      <vt:lpstr>Wingdings</vt:lpstr>
      <vt:lpstr>Mowbray template</vt:lpstr>
      <vt:lpstr>BERT: Pre-training of Deep Bidirectional Transformers for Language Understanding</vt:lpstr>
      <vt:lpstr>Table of content</vt:lpstr>
      <vt:lpstr>Abstract</vt:lpstr>
      <vt:lpstr>BERT</vt:lpstr>
      <vt:lpstr>Architecture</vt:lpstr>
      <vt:lpstr>Result Analysis</vt:lpstr>
      <vt:lpstr>Conclusion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BERT: Pre-training of Deep Bidirectional Transformers for Language Understanding</dc:title>
  <dc:creator>Tanzim Ahmed</dc:creator>
  <cp:lastModifiedBy>Tanzim Ahmed</cp:lastModifiedBy>
  <cp:revision>17</cp:revision>
  <dcterms:modified xsi:type="dcterms:W3CDTF">2021-05-06T04:21:53Z</dcterms:modified>
</cp:coreProperties>
</file>